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"/>
  </p:notesMasterIdLst>
  <p:handoutMasterIdLst>
    <p:handoutMasterId r:id="rId4"/>
  </p:handoutMasterIdLst>
  <p:sldIdLst>
    <p:sldId id="448" r:id="rId2"/>
  </p:sldIdLst>
  <p:sldSz cx="9144000" cy="6840538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69" userDrawn="1">
          <p15:clr>
            <a:srgbClr val="A4A3A4"/>
          </p15:clr>
        </p15:guide>
        <p15:guide id="2" orient="horz" pos="4196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orient="horz" pos="3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2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ABE00"/>
    <a:srgbClr val="FFC000"/>
    <a:srgbClr val="F0B510"/>
    <a:srgbClr val="FC9E04"/>
    <a:srgbClr val="FF0066"/>
    <a:srgbClr val="3333CC"/>
    <a:srgbClr val="003399"/>
    <a:srgbClr val="0033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67" autoAdjust="0"/>
    <p:restoredTop sz="93084" autoAdjust="0"/>
  </p:normalViewPr>
  <p:slideViewPr>
    <p:cSldViewPr snapToObjects="1" showGuides="1">
      <p:cViewPr>
        <p:scale>
          <a:sx n="75" d="100"/>
          <a:sy n="75" d="100"/>
        </p:scale>
        <p:origin x="-1332" y="-78"/>
      </p:cViewPr>
      <p:guideLst>
        <p:guide orient="horz" pos="3969"/>
        <p:guide orient="horz" pos="4196"/>
        <p:guide orient="horz" pos="113"/>
        <p:guide orient="horz" pos="340"/>
        <p:guide orient="horz" pos="2126"/>
        <p:guide pos="2880"/>
        <p:guide pos="272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B23ED053-AA28-4B74-B99A-ADD3D407ADC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D342772B-FF5D-4CD3-B592-829DA09A17A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11701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F4B59A5F-7BE9-4D14-9040-BEBF0B5FAB61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766763"/>
            <a:ext cx="51323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D4C0CD98-E764-4975-B79A-7BCF4251BCE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05009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0639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4704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607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5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5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4189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1372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84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438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8023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592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06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445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120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827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5438"/>
            <a:ext cx="8229600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2133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E3D2-37F3-4656-A6AE-0A321C462B12}" type="datetimeFigureOut">
              <a:rPr lang="en-IN" smtClean="0"/>
              <a:pPr/>
              <a:t>11-02-2022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0475"/>
            <a:ext cx="2895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2133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7C08-96E5-4694-9EF9-83666013383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407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C1D484F-52D1-4829-8550-AFA93C1C2146}"/>
              </a:ext>
            </a:extLst>
          </p:cNvPr>
          <p:cNvSpPr txBox="1">
            <a:spLocks/>
          </p:cNvSpPr>
          <p:nvPr/>
        </p:nvSpPr>
        <p:spPr>
          <a:xfrm>
            <a:off x="-11156" y="6084564"/>
            <a:ext cx="9155156" cy="755973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I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BF7CB5-A73F-47E5-904F-5CBD645D4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5"/>
          <a:stretch/>
        </p:blipFill>
        <p:spPr>
          <a:xfrm>
            <a:off x="-11156" y="4139087"/>
            <a:ext cx="9155156" cy="1948182"/>
          </a:xfrm>
          <a:prstGeom prst="rect">
            <a:avLst/>
          </a:prstGeom>
          <a:solidFill>
            <a:srgbClr val="FFC000"/>
          </a:solidFill>
          <a:ln>
            <a:solidFill>
              <a:srgbClr val="F0B510"/>
            </a:solidFill>
          </a:ln>
          <a:effectLst>
            <a:reflection stA="0" endPos="65000" dist="19050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2A46E8D-F0B2-4B29-AE0A-3F48A73A09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I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6" name="Picture 2" descr="Nitte Mahalinga Adyanthaya Memorial Institute of Technology">
            <a:extLst>
              <a:ext uri="{FF2B5EF4-FFF2-40B4-BE49-F238E27FC236}">
                <a16:creationId xmlns:a16="http://schemas.microsoft.com/office/drawing/2014/main" xmlns="" id="{F0B4C3E7-BF32-4953-93BF-1E4651EA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475" y="85031"/>
            <a:ext cx="45910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24D3F0-5FB6-49A2-BC45-EFEE54A39906}"/>
              </a:ext>
            </a:extLst>
          </p:cNvPr>
          <p:cNvSpPr txBox="1">
            <a:spLocks/>
          </p:cNvSpPr>
          <p:nvPr/>
        </p:nvSpPr>
        <p:spPr>
          <a:xfrm>
            <a:off x="0" y="742950"/>
            <a:ext cx="9144000" cy="540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I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240CA6D-2E38-463B-A1F1-E1507D6EC83F}"/>
              </a:ext>
            </a:extLst>
          </p:cNvPr>
          <p:cNvSpPr txBox="1">
            <a:spLocks/>
          </p:cNvSpPr>
          <p:nvPr/>
        </p:nvSpPr>
        <p:spPr>
          <a:xfrm>
            <a:off x="0" y="6102573"/>
            <a:ext cx="9144000" cy="540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I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D782EC-C4A0-4124-9DA9-48E5BD727936}"/>
              </a:ext>
            </a:extLst>
          </p:cNvPr>
          <p:cNvSpPr txBox="1"/>
          <p:nvPr/>
        </p:nvSpPr>
        <p:spPr>
          <a:xfrm>
            <a:off x="304800" y="791012"/>
            <a:ext cx="82375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IN" sz="1200" b="0" i="0" u="none" strike="noStrike" baseline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IN" sz="1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200" b="0" i="0" u="none" strike="noStrike" baseline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b="1" i="0" u="none" strike="noStrike" baseline="0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Mechanical Engineering</a:t>
            </a:r>
            <a:r>
              <a:rPr lang="en-IN" sz="2000" b="1" i="0" u="none" strike="noStrike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sz="2600" b="0" i="0" u="none" strike="noStrike" baseline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200" b="0" i="1" u="none" strike="noStrike" baseline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200" b="0" i="1" u="none" strike="noStrike" baseline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Welcome you all </a:t>
            </a:r>
            <a:r>
              <a:rPr lang="en-US" sz="2200" b="0" i="1" u="none" strike="noStrike" baseline="0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200" b="0" i="1" u="none" strike="noStrike" baseline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endParaRPr lang="en-US" sz="2200" b="0" i="0" u="none" strike="noStrike" baseline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200" b="1" i="0" u="none" strike="noStrike" baseline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 Day Skill Development </a:t>
            </a:r>
            <a:r>
              <a:rPr lang="en-US" sz="2400" b="1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 </a:t>
            </a:r>
            <a:endParaRPr lang="en-US" sz="2400" b="1" dirty="0" smtClean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</a:t>
            </a:r>
          </a:p>
          <a:p>
            <a:pPr algn="ctr"/>
            <a:endParaRPr lang="en-IN" sz="1200" b="1" i="0" u="none" strike="noStrike" baseline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DA66A5-614D-4FA6-A414-CC701081F71E}"/>
              </a:ext>
            </a:extLst>
          </p:cNvPr>
          <p:cNvSpPr txBox="1"/>
          <p:nvPr/>
        </p:nvSpPr>
        <p:spPr>
          <a:xfrm>
            <a:off x="483779" y="6300589"/>
            <a:ext cx="3584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Venue: </a:t>
            </a:r>
            <a:r>
              <a:rPr lang="en-I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Phalguni Seminar Hall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57EFC9-B89A-477E-96F5-036F95D3E9DD}"/>
              </a:ext>
            </a:extLst>
          </p:cNvPr>
          <p:cNvSpPr txBox="1"/>
          <p:nvPr/>
        </p:nvSpPr>
        <p:spPr>
          <a:xfrm>
            <a:off x="7204660" y="6300589"/>
            <a:ext cx="183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Time: 9.30 A.M.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xmlns="" id="{1360071C-8A57-438A-BA45-E7B295D95A4C}"/>
              </a:ext>
            </a:extLst>
          </p:cNvPr>
          <p:cNvSpPr/>
          <p:nvPr/>
        </p:nvSpPr>
        <p:spPr>
          <a:xfrm>
            <a:off x="150384" y="6300589"/>
            <a:ext cx="324296" cy="369332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xmlns="" id="{D51FD699-91B7-4B06-A235-0850E807B596}"/>
              </a:ext>
            </a:extLst>
          </p:cNvPr>
          <p:cNvSpPr/>
          <p:nvPr/>
        </p:nvSpPr>
        <p:spPr>
          <a:xfrm>
            <a:off x="4139952" y="6300788"/>
            <a:ext cx="324296" cy="369332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7E9FDE3A-4168-466E-9AC3-D37BAF033174}"/>
              </a:ext>
            </a:extLst>
          </p:cNvPr>
          <p:cNvSpPr/>
          <p:nvPr/>
        </p:nvSpPr>
        <p:spPr>
          <a:xfrm>
            <a:off x="6888020" y="6300788"/>
            <a:ext cx="324296" cy="369332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B1C255-8B71-464D-927A-AFFAA17618C5}"/>
              </a:ext>
            </a:extLst>
          </p:cNvPr>
          <p:cNvSpPr txBox="1"/>
          <p:nvPr/>
        </p:nvSpPr>
        <p:spPr>
          <a:xfrm>
            <a:off x="-152400" y="3191669"/>
            <a:ext cx="936104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7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 of Experiment using </a:t>
            </a:r>
            <a:r>
              <a:rPr lang="en-US" sz="27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and </a:t>
            </a:r>
            <a:r>
              <a:rPr lang="en-US" sz="27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ML”</a:t>
            </a:r>
            <a:endParaRPr lang="en-US" sz="27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65E18A-D67C-4BE8-ADDF-92B4F623A31F}"/>
              </a:ext>
            </a:extLst>
          </p:cNvPr>
          <p:cNvSpPr txBox="1"/>
          <p:nvPr/>
        </p:nvSpPr>
        <p:spPr>
          <a:xfrm>
            <a:off x="4522490" y="6300788"/>
            <a:ext cx="2497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Date: </a:t>
            </a:r>
            <a:r>
              <a:rPr lang="en-US" sz="1800" b="1" i="0" u="none" strike="noStrike" baseline="0" dirty="0" smtClean="0">
                <a:latin typeface="Cambria" panose="02040503050406030204" pitchFamily="18" charset="0"/>
                <a:ea typeface="Cambria" panose="02040503050406030204" pitchFamily="18" charset="0"/>
              </a:rPr>
              <a:t>16-02-2022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5109318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10309</TotalTime>
  <Words>38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 Executive Assistant</dc:creator>
  <cp:lastModifiedBy>AJIT WORD FILE</cp:lastModifiedBy>
  <cp:revision>2075</cp:revision>
  <cp:lastPrinted>2021-01-18T03:39:29Z</cp:lastPrinted>
  <dcterms:created xsi:type="dcterms:W3CDTF">2018-03-20T10:43:45Z</dcterms:created>
  <dcterms:modified xsi:type="dcterms:W3CDTF">2022-02-11T09:03:52Z</dcterms:modified>
</cp:coreProperties>
</file>