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85" r:id="rId9"/>
    <p:sldId id="261" r:id="rId10"/>
    <p:sldId id="279" r:id="rId11"/>
    <p:sldId id="276" r:id="rId12"/>
    <p:sldId id="280" r:id="rId13"/>
    <p:sldId id="281" r:id="rId14"/>
    <p:sldId id="283" r:id="rId15"/>
    <p:sldId id="282" r:id="rId16"/>
    <p:sldId id="284" r:id="rId17"/>
    <p:sldId id="272" r:id="rId18"/>
    <p:sldId id="266" r:id="rId19"/>
    <p:sldId id="271" r:id="rId20"/>
    <p:sldId id="274" r:id="rId21"/>
    <p:sldId id="275" r:id="rId2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4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4A1EC-A26A-4960-938F-AE4403FA5F5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5FA8E68-DE57-484D-85C4-6553120D9BC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Define Specification</a:t>
          </a:r>
          <a:endParaRPr lang="en-IN" dirty="0"/>
        </a:p>
      </dgm:t>
    </dgm:pt>
    <dgm:pt modelId="{431974DE-EB3B-4C06-B644-3460A7B0D576}" type="parTrans" cxnId="{C956DBDD-CEA4-4DA1-ABE5-641948D87370}">
      <dgm:prSet/>
      <dgm:spPr/>
      <dgm:t>
        <a:bodyPr/>
        <a:lstStyle/>
        <a:p>
          <a:endParaRPr lang="en-IN"/>
        </a:p>
      </dgm:t>
    </dgm:pt>
    <dgm:pt modelId="{89CA9702-B833-4754-8BBF-CD0FF7694FED}" type="sibTrans" cxnId="{C956DBDD-CEA4-4DA1-ABE5-641948D87370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D1701DB7-B739-4572-9CA9-509B1FF5D1F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Hardware Design</a:t>
          </a:r>
          <a:endParaRPr lang="en-IN" dirty="0"/>
        </a:p>
      </dgm:t>
    </dgm:pt>
    <dgm:pt modelId="{45AC759A-E2E5-4946-8F94-AA81A3ED44AC}" type="parTrans" cxnId="{8F4A6326-9B96-40F2-9270-492E51C71AFD}">
      <dgm:prSet/>
      <dgm:spPr/>
      <dgm:t>
        <a:bodyPr/>
        <a:lstStyle/>
        <a:p>
          <a:endParaRPr lang="en-IN"/>
        </a:p>
      </dgm:t>
    </dgm:pt>
    <dgm:pt modelId="{38D26231-768D-41C5-AB74-6E10E569FF46}" type="sibTrans" cxnId="{8F4A6326-9B96-40F2-9270-492E51C71AFD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6864F198-BF52-404C-B4AA-9B4790CA74DA}">
      <dgm:prSet phldrT="[Text]"/>
      <dgm:spPr/>
      <dgm:t>
        <a:bodyPr/>
        <a:lstStyle/>
        <a:p>
          <a:r>
            <a:rPr lang="en-US" dirty="0" smtClean="0"/>
            <a:t>Firmware Development</a:t>
          </a:r>
          <a:endParaRPr lang="en-IN" dirty="0"/>
        </a:p>
      </dgm:t>
    </dgm:pt>
    <dgm:pt modelId="{6F0DB0B4-18D9-48C4-965B-991C52D1482D}" type="parTrans" cxnId="{EFCA6689-F961-4460-A4FB-548164FA52C1}">
      <dgm:prSet/>
      <dgm:spPr/>
      <dgm:t>
        <a:bodyPr/>
        <a:lstStyle/>
        <a:p>
          <a:endParaRPr lang="en-IN"/>
        </a:p>
      </dgm:t>
    </dgm:pt>
    <dgm:pt modelId="{8AD562C4-A1CF-4C0D-932C-141900A1ED43}" type="sibTrans" cxnId="{EFCA6689-F961-4460-A4FB-548164FA52C1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FE70167F-3B0E-4F46-BBA5-73DD200F139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Software Development</a:t>
          </a:r>
          <a:endParaRPr lang="en-IN" dirty="0"/>
        </a:p>
      </dgm:t>
    </dgm:pt>
    <dgm:pt modelId="{DA787B93-6934-4D20-A27B-FB220EE6F852}" type="parTrans" cxnId="{04A58F68-5A56-49A1-9A55-C883E11D9F83}">
      <dgm:prSet/>
      <dgm:spPr/>
      <dgm:t>
        <a:bodyPr/>
        <a:lstStyle/>
        <a:p>
          <a:endParaRPr lang="en-IN"/>
        </a:p>
      </dgm:t>
    </dgm:pt>
    <dgm:pt modelId="{7B2E82B9-DDF0-4FF9-B7D3-5E0AB9A4D08F}" type="sibTrans" cxnId="{04A58F68-5A56-49A1-9A55-C883E11D9F83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FB0B7F74-BDDE-4FDF-8536-D77D9B216F19}">
      <dgm:prSet phldrT="[Text]"/>
      <dgm:spPr/>
      <dgm:t>
        <a:bodyPr/>
        <a:lstStyle/>
        <a:p>
          <a:r>
            <a:rPr lang="en-US" dirty="0" smtClean="0"/>
            <a:t>Hardware Prototype</a:t>
          </a:r>
          <a:endParaRPr lang="en-IN" dirty="0"/>
        </a:p>
      </dgm:t>
    </dgm:pt>
    <dgm:pt modelId="{DFD71E09-B1ED-450B-BC75-360D55E34F91}" type="parTrans" cxnId="{55007DAC-A70A-41D8-8AAB-2725F905BD19}">
      <dgm:prSet/>
      <dgm:spPr/>
      <dgm:t>
        <a:bodyPr/>
        <a:lstStyle/>
        <a:p>
          <a:endParaRPr lang="en-IN"/>
        </a:p>
      </dgm:t>
    </dgm:pt>
    <dgm:pt modelId="{69CD9108-4D68-4EDF-BF41-C88B34E783BB}" type="sibTrans" cxnId="{55007DAC-A70A-41D8-8AAB-2725F905BD19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357D1CEB-D9E0-4442-A4EB-21EE8544A0F3}">
      <dgm:prSet phldrT="[Text]"/>
      <dgm:spPr/>
      <dgm:t>
        <a:bodyPr/>
        <a:lstStyle/>
        <a:p>
          <a:r>
            <a:rPr lang="en-US" dirty="0" smtClean="0"/>
            <a:t>System Architecture Design</a:t>
          </a:r>
          <a:endParaRPr lang="en-IN" dirty="0"/>
        </a:p>
      </dgm:t>
    </dgm:pt>
    <dgm:pt modelId="{8C464F6B-E2E4-42FC-9F15-13FB2BE7B915}" type="parTrans" cxnId="{0633572D-71DE-4DB0-ABCC-3D38A7629A20}">
      <dgm:prSet/>
      <dgm:spPr/>
      <dgm:t>
        <a:bodyPr/>
        <a:lstStyle/>
        <a:p>
          <a:endParaRPr lang="en-IN"/>
        </a:p>
      </dgm:t>
    </dgm:pt>
    <dgm:pt modelId="{EB46C331-644D-4862-855C-9C4589153D01}" type="sibTrans" cxnId="{0633572D-71DE-4DB0-ABCC-3D38A7629A20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3428FF08-D0DD-4CC0-86A5-2A03EC4F44D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Testing &amp; Validation</a:t>
          </a:r>
          <a:endParaRPr lang="en-IN" dirty="0"/>
        </a:p>
      </dgm:t>
    </dgm:pt>
    <dgm:pt modelId="{87EDAF6D-6982-4194-8C8E-75AA63A18D81}" type="parTrans" cxnId="{447D29D8-F8CC-4D32-BA23-493F4AF13F51}">
      <dgm:prSet/>
      <dgm:spPr/>
      <dgm:t>
        <a:bodyPr/>
        <a:lstStyle/>
        <a:p>
          <a:endParaRPr lang="en-IN"/>
        </a:p>
      </dgm:t>
    </dgm:pt>
    <dgm:pt modelId="{C09EA9B2-392A-4C71-B7E9-B6172AD31132}" type="sibTrans" cxnId="{447D29D8-F8CC-4D32-BA23-493F4AF13F51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7E1901FC-EAF3-41CC-A1AF-E41BA74FCC59}">
      <dgm:prSet phldrT="[Text]"/>
      <dgm:spPr/>
      <dgm:t>
        <a:bodyPr/>
        <a:lstStyle/>
        <a:p>
          <a:r>
            <a:rPr lang="en-US" dirty="0" smtClean="0"/>
            <a:t>Design for Production</a:t>
          </a:r>
          <a:endParaRPr lang="en-IN" dirty="0"/>
        </a:p>
      </dgm:t>
    </dgm:pt>
    <dgm:pt modelId="{13390F55-4F6B-441C-A8F2-725E23072C11}" type="parTrans" cxnId="{84047A28-C260-4C65-AC1E-5DDDE24E298E}">
      <dgm:prSet/>
      <dgm:spPr/>
      <dgm:t>
        <a:bodyPr/>
        <a:lstStyle/>
        <a:p>
          <a:endParaRPr lang="en-IN"/>
        </a:p>
      </dgm:t>
    </dgm:pt>
    <dgm:pt modelId="{1406F5C7-F690-4632-BB41-AF89F750C721}" type="sibTrans" cxnId="{84047A28-C260-4C65-AC1E-5DDDE24E298E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8F905FF0-3490-4DE2-AA08-9EA278D5842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Product Support &amp; Manufacturing</a:t>
          </a:r>
          <a:endParaRPr lang="en-IN" dirty="0"/>
        </a:p>
      </dgm:t>
    </dgm:pt>
    <dgm:pt modelId="{4881FD1E-ECF9-4BAA-9B5A-EBF75D8F94D0}" type="parTrans" cxnId="{B997E29B-E411-4D2F-86F1-2271C69AC30E}">
      <dgm:prSet/>
      <dgm:spPr/>
      <dgm:t>
        <a:bodyPr/>
        <a:lstStyle/>
        <a:p>
          <a:endParaRPr lang="en-IN"/>
        </a:p>
      </dgm:t>
    </dgm:pt>
    <dgm:pt modelId="{8D6FFEC9-F57B-46E4-950C-94F951DFB221}" type="sibTrans" cxnId="{B997E29B-E411-4D2F-86F1-2271C69AC30E}">
      <dgm:prSet/>
      <dgm:spPr/>
      <dgm:t>
        <a:bodyPr/>
        <a:lstStyle/>
        <a:p>
          <a:endParaRPr lang="en-IN"/>
        </a:p>
      </dgm:t>
    </dgm:pt>
    <dgm:pt modelId="{9FBFF1D3-763E-4C83-B2BC-6142CD0D4509}" type="pres">
      <dgm:prSet presAssocID="{E944A1EC-A26A-4960-938F-AE4403FA5F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746FDF5-ED30-407E-9F94-AFC69F90C13A}" type="pres">
      <dgm:prSet presAssocID="{B5FA8E68-DE57-484D-85C4-6553120D9BC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92C97C-F96C-422C-BA1E-30F6C313249C}" type="pres">
      <dgm:prSet presAssocID="{89CA9702-B833-4754-8BBF-CD0FF7694FED}" presName="sibTrans" presStyleLbl="sibTrans2D1" presStyleIdx="0" presStyleCnt="8"/>
      <dgm:spPr/>
      <dgm:t>
        <a:bodyPr/>
        <a:lstStyle/>
        <a:p>
          <a:endParaRPr lang="en-IN"/>
        </a:p>
      </dgm:t>
    </dgm:pt>
    <dgm:pt modelId="{1D2CB006-3282-4E3F-88FB-C5149F2C1460}" type="pres">
      <dgm:prSet presAssocID="{89CA9702-B833-4754-8BBF-CD0FF7694FED}" presName="connectorText" presStyleLbl="sibTrans2D1" presStyleIdx="0" presStyleCnt="8"/>
      <dgm:spPr/>
      <dgm:t>
        <a:bodyPr/>
        <a:lstStyle/>
        <a:p>
          <a:endParaRPr lang="en-IN"/>
        </a:p>
      </dgm:t>
    </dgm:pt>
    <dgm:pt modelId="{C52529B5-3DBB-49AF-8D55-CDFC739D7772}" type="pres">
      <dgm:prSet presAssocID="{357D1CEB-D9E0-4442-A4EB-21EE8544A0F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4E75A6-A9D5-41A0-8EB0-E2FA555DD6DA}" type="pres">
      <dgm:prSet presAssocID="{EB46C331-644D-4862-855C-9C4589153D01}" presName="sibTrans" presStyleLbl="sibTrans2D1" presStyleIdx="1" presStyleCnt="8"/>
      <dgm:spPr/>
      <dgm:t>
        <a:bodyPr/>
        <a:lstStyle/>
        <a:p>
          <a:endParaRPr lang="en-IN"/>
        </a:p>
      </dgm:t>
    </dgm:pt>
    <dgm:pt modelId="{8D0CB9FE-2632-4130-94B4-69CE40DBB24A}" type="pres">
      <dgm:prSet presAssocID="{EB46C331-644D-4862-855C-9C4589153D01}" presName="connectorText" presStyleLbl="sibTrans2D1" presStyleIdx="1" presStyleCnt="8"/>
      <dgm:spPr/>
      <dgm:t>
        <a:bodyPr/>
        <a:lstStyle/>
        <a:p>
          <a:endParaRPr lang="en-IN"/>
        </a:p>
      </dgm:t>
    </dgm:pt>
    <dgm:pt modelId="{CC002708-384D-4756-807D-74E5156CEF98}" type="pres">
      <dgm:prSet presAssocID="{D1701DB7-B739-4572-9CA9-509B1FF5D1F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89E59C-849B-495A-B01A-B552CEDD520F}" type="pres">
      <dgm:prSet presAssocID="{38D26231-768D-41C5-AB74-6E10E569FF46}" presName="sibTrans" presStyleLbl="sibTrans2D1" presStyleIdx="2" presStyleCnt="8"/>
      <dgm:spPr/>
      <dgm:t>
        <a:bodyPr/>
        <a:lstStyle/>
        <a:p>
          <a:endParaRPr lang="en-IN"/>
        </a:p>
      </dgm:t>
    </dgm:pt>
    <dgm:pt modelId="{8BCD910C-8221-4801-816F-FF37D0CE72C0}" type="pres">
      <dgm:prSet presAssocID="{38D26231-768D-41C5-AB74-6E10E569FF46}" presName="connectorText" presStyleLbl="sibTrans2D1" presStyleIdx="2" presStyleCnt="8"/>
      <dgm:spPr/>
      <dgm:t>
        <a:bodyPr/>
        <a:lstStyle/>
        <a:p>
          <a:endParaRPr lang="en-IN"/>
        </a:p>
      </dgm:t>
    </dgm:pt>
    <dgm:pt modelId="{329350E4-2B16-4B20-ACC9-55CADAC6709E}" type="pres">
      <dgm:prSet presAssocID="{6864F198-BF52-404C-B4AA-9B4790CA74D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18ABED-00B2-42B1-8376-402E546443CA}" type="pres">
      <dgm:prSet presAssocID="{8AD562C4-A1CF-4C0D-932C-141900A1ED43}" presName="sibTrans" presStyleLbl="sibTrans2D1" presStyleIdx="3" presStyleCnt="8"/>
      <dgm:spPr/>
      <dgm:t>
        <a:bodyPr/>
        <a:lstStyle/>
        <a:p>
          <a:endParaRPr lang="en-IN"/>
        </a:p>
      </dgm:t>
    </dgm:pt>
    <dgm:pt modelId="{520ACD13-AFFB-4B5E-BD32-2144C6A3BFA6}" type="pres">
      <dgm:prSet presAssocID="{8AD562C4-A1CF-4C0D-932C-141900A1ED43}" presName="connectorText" presStyleLbl="sibTrans2D1" presStyleIdx="3" presStyleCnt="8"/>
      <dgm:spPr/>
      <dgm:t>
        <a:bodyPr/>
        <a:lstStyle/>
        <a:p>
          <a:endParaRPr lang="en-IN"/>
        </a:p>
      </dgm:t>
    </dgm:pt>
    <dgm:pt modelId="{19E94354-CABE-4E59-BC8E-76244214DB88}" type="pres">
      <dgm:prSet presAssocID="{FE70167F-3B0E-4F46-BBA5-73DD200F139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D38EE0-F0B3-4559-8C06-8B211B33D575}" type="pres">
      <dgm:prSet presAssocID="{7B2E82B9-DDF0-4FF9-B7D3-5E0AB9A4D08F}" presName="sibTrans" presStyleLbl="sibTrans2D1" presStyleIdx="4" presStyleCnt="8"/>
      <dgm:spPr/>
      <dgm:t>
        <a:bodyPr/>
        <a:lstStyle/>
        <a:p>
          <a:endParaRPr lang="en-IN"/>
        </a:p>
      </dgm:t>
    </dgm:pt>
    <dgm:pt modelId="{805AC8B8-FFDC-4F9B-BB38-FF78C1E3FC39}" type="pres">
      <dgm:prSet presAssocID="{7B2E82B9-DDF0-4FF9-B7D3-5E0AB9A4D08F}" presName="connectorText" presStyleLbl="sibTrans2D1" presStyleIdx="4" presStyleCnt="8"/>
      <dgm:spPr/>
      <dgm:t>
        <a:bodyPr/>
        <a:lstStyle/>
        <a:p>
          <a:endParaRPr lang="en-IN"/>
        </a:p>
      </dgm:t>
    </dgm:pt>
    <dgm:pt modelId="{6A30ED4E-94E1-4D6F-9813-77FAD2708D68}" type="pres">
      <dgm:prSet presAssocID="{FB0B7F74-BDDE-4FDF-8536-D77D9B216F1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2E5682-C010-4A34-B085-B61E5C060F26}" type="pres">
      <dgm:prSet presAssocID="{69CD9108-4D68-4EDF-BF41-C88B34E783BB}" presName="sibTrans" presStyleLbl="sibTrans2D1" presStyleIdx="5" presStyleCnt="8"/>
      <dgm:spPr/>
      <dgm:t>
        <a:bodyPr/>
        <a:lstStyle/>
        <a:p>
          <a:endParaRPr lang="en-IN"/>
        </a:p>
      </dgm:t>
    </dgm:pt>
    <dgm:pt modelId="{BBCF2788-EA6A-4E96-B068-7CC72183A41E}" type="pres">
      <dgm:prSet presAssocID="{69CD9108-4D68-4EDF-BF41-C88B34E783BB}" presName="connectorText" presStyleLbl="sibTrans2D1" presStyleIdx="5" presStyleCnt="8"/>
      <dgm:spPr/>
      <dgm:t>
        <a:bodyPr/>
        <a:lstStyle/>
        <a:p>
          <a:endParaRPr lang="en-IN"/>
        </a:p>
      </dgm:t>
    </dgm:pt>
    <dgm:pt modelId="{5E9ECB16-8EC2-4C21-B470-8F34BC8EA1D4}" type="pres">
      <dgm:prSet presAssocID="{3428FF08-D0DD-4CC0-86A5-2A03EC4F44D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794600-0504-48D3-8A1E-2BD23952A9DB}" type="pres">
      <dgm:prSet presAssocID="{C09EA9B2-392A-4C71-B7E9-B6172AD31132}" presName="sibTrans" presStyleLbl="sibTrans2D1" presStyleIdx="6" presStyleCnt="8"/>
      <dgm:spPr/>
      <dgm:t>
        <a:bodyPr/>
        <a:lstStyle/>
        <a:p>
          <a:endParaRPr lang="en-IN"/>
        </a:p>
      </dgm:t>
    </dgm:pt>
    <dgm:pt modelId="{7DF8CC9D-074D-460C-B276-CDD4597BE888}" type="pres">
      <dgm:prSet presAssocID="{C09EA9B2-392A-4C71-B7E9-B6172AD31132}" presName="connectorText" presStyleLbl="sibTrans2D1" presStyleIdx="6" presStyleCnt="8"/>
      <dgm:spPr/>
      <dgm:t>
        <a:bodyPr/>
        <a:lstStyle/>
        <a:p>
          <a:endParaRPr lang="en-IN"/>
        </a:p>
      </dgm:t>
    </dgm:pt>
    <dgm:pt modelId="{42381D18-CCF6-44B4-B57E-3C2B426673E5}" type="pres">
      <dgm:prSet presAssocID="{7E1901FC-EAF3-41CC-A1AF-E41BA74FCC5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C3AA23-BC22-4E18-84E0-15F946BBD735}" type="pres">
      <dgm:prSet presAssocID="{1406F5C7-F690-4632-BB41-AF89F750C721}" presName="sibTrans" presStyleLbl="sibTrans2D1" presStyleIdx="7" presStyleCnt="8"/>
      <dgm:spPr/>
      <dgm:t>
        <a:bodyPr/>
        <a:lstStyle/>
        <a:p>
          <a:endParaRPr lang="en-IN"/>
        </a:p>
      </dgm:t>
    </dgm:pt>
    <dgm:pt modelId="{C617B765-171D-4E03-B8D1-36156EE320A0}" type="pres">
      <dgm:prSet presAssocID="{1406F5C7-F690-4632-BB41-AF89F750C721}" presName="connectorText" presStyleLbl="sibTrans2D1" presStyleIdx="7" presStyleCnt="8"/>
      <dgm:spPr/>
      <dgm:t>
        <a:bodyPr/>
        <a:lstStyle/>
        <a:p>
          <a:endParaRPr lang="en-IN"/>
        </a:p>
      </dgm:t>
    </dgm:pt>
    <dgm:pt modelId="{45B7AD05-36FC-4F45-83FB-23AB4675F771}" type="pres">
      <dgm:prSet presAssocID="{8F905FF0-3490-4DE2-AA08-9EA278D5842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680A485-E7F4-455A-B65C-1FCC55F61F71}" type="presOf" srcId="{7E1901FC-EAF3-41CC-A1AF-E41BA74FCC59}" destId="{42381D18-CCF6-44B4-B57E-3C2B426673E5}" srcOrd="0" destOrd="0" presId="urn:microsoft.com/office/officeart/2005/8/layout/process5"/>
    <dgm:cxn modelId="{30EFFAB4-BA43-4AD5-A591-1FEED6BF14D9}" type="presOf" srcId="{FB0B7F74-BDDE-4FDF-8536-D77D9B216F19}" destId="{6A30ED4E-94E1-4D6F-9813-77FAD2708D68}" srcOrd="0" destOrd="0" presId="urn:microsoft.com/office/officeart/2005/8/layout/process5"/>
    <dgm:cxn modelId="{B997E29B-E411-4D2F-86F1-2271C69AC30E}" srcId="{E944A1EC-A26A-4960-938F-AE4403FA5F51}" destId="{8F905FF0-3490-4DE2-AA08-9EA278D58421}" srcOrd="8" destOrd="0" parTransId="{4881FD1E-ECF9-4BAA-9B5A-EBF75D8F94D0}" sibTransId="{8D6FFEC9-F57B-46E4-950C-94F951DFB221}"/>
    <dgm:cxn modelId="{F38A45BD-087C-4D21-8B71-D4B04CC7514B}" type="presOf" srcId="{38D26231-768D-41C5-AB74-6E10E569FF46}" destId="{5D89E59C-849B-495A-B01A-B552CEDD520F}" srcOrd="0" destOrd="0" presId="urn:microsoft.com/office/officeart/2005/8/layout/process5"/>
    <dgm:cxn modelId="{FB782867-8C0A-40EE-8665-C131069219C0}" type="presOf" srcId="{7B2E82B9-DDF0-4FF9-B7D3-5E0AB9A4D08F}" destId="{FCD38EE0-F0B3-4559-8C06-8B211B33D575}" srcOrd="0" destOrd="0" presId="urn:microsoft.com/office/officeart/2005/8/layout/process5"/>
    <dgm:cxn modelId="{B7A4D3D8-D927-42EC-96E4-EFE2880AF8D2}" type="presOf" srcId="{B5FA8E68-DE57-484D-85C4-6553120D9BC5}" destId="{7746FDF5-ED30-407E-9F94-AFC69F90C13A}" srcOrd="0" destOrd="0" presId="urn:microsoft.com/office/officeart/2005/8/layout/process5"/>
    <dgm:cxn modelId="{0633572D-71DE-4DB0-ABCC-3D38A7629A20}" srcId="{E944A1EC-A26A-4960-938F-AE4403FA5F51}" destId="{357D1CEB-D9E0-4442-A4EB-21EE8544A0F3}" srcOrd="1" destOrd="0" parTransId="{8C464F6B-E2E4-42FC-9F15-13FB2BE7B915}" sibTransId="{EB46C331-644D-4862-855C-9C4589153D01}"/>
    <dgm:cxn modelId="{0C7EC581-3668-4210-960B-554D4A31F935}" type="presOf" srcId="{8AD562C4-A1CF-4C0D-932C-141900A1ED43}" destId="{9718ABED-00B2-42B1-8376-402E546443CA}" srcOrd="0" destOrd="0" presId="urn:microsoft.com/office/officeart/2005/8/layout/process5"/>
    <dgm:cxn modelId="{D0F60924-CBDC-4A26-9EFC-5CF64A1CBA6C}" type="presOf" srcId="{69CD9108-4D68-4EDF-BF41-C88B34E783BB}" destId="{6E2E5682-C010-4A34-B085-B61E5C060F26}" srcOrd="0" destOrd="0" presId="urn:microsoft.com/office/officeart/2005/8/layout/process5"/>
    <dgm:cxn modelId="{55007DAC-A70A-41D8-8AAB-2725F905BD19}" srcId="{E944A1EC-A26A-4960-938F-AE4403FA5F51}" destId="{FB0B7F74-BDDE-4FDF-8536-D77D9B216F19}" srcOrd="5" destOrd="0" parTransId="{DFD71E09-B1ED-450B-BC75-360D55E34F91}" sibTransId="{69CD9108-4D68-4EDF-BF41-C88B34E783BB}"/>
    <dgm:cxn modelId="{84047A28-C260-4C65-AC1E-5DDDE24E298E}" srcId="{E944A1EC-A26A-4960-938F-AE4403FA5F51}" destId="{7E1901FC-EAF3-41CC-A1AF-E41BA74FCC59}" srcOrd="7" destOrd="0" parTransId="{13390F55-4F6B-441C-A8F2-725E23072C11}" sibTransId="{1406F5C7-F690-4632-BB41-AF89F750C721}"/>
    <dgm:cxn modelId="{F4962725-A817-4FF1-BB4A-9E7034D54BE3}" type="presOf" srcId="{1406F5C7-F690-4632-BB41-AF89F750C721}" destId="{C617B765-171D-4E03-B8D1-36156EE320A0}" srcOrd="1" destOrd="0" presId="urn:microsoft.com/office/officeart/2005/8/layout/process5"/>
    <dgm:cxn modelId="{2B5BD616-CD66-4B42-8A2A-B150F891F279}" type="presOf" srcId="{C09EA9B2-392A-4C71-B7E9-B6172AD31132}" destId="{50794600-0504-48D3-8A1E-2BD23952A9DB}" srcOrd="0" destOrd="0" presId="urn:microsoft.com/office/officeart/2005/8/layout/process5"/>
    <dgm:cxn modelId="{49D5E970-12F0-49A8-A6C5-B8590DDF542A}" type="presOf" srcId="{69CD9108-4D68-4EDF-BF41-C88B34E783BB}" destId="{BBCF2788-EA6A-4E96-B068-7CC72183A41E}" srcOrd="1" destOrd="0" presId="urn:microsoft.com/office/officeart/2005/8/layout/process5"/>
    <dgm:cxn modelId="{34EA4149-9F76-4FE7-A6F0-CF2CE5244663}" type="presOf" srcId="{D1701DB7-B739-4572-9CA9-509B1FF5D1F3}" destId="{CC002708-384D-4756-807D-74E5156CEF98}" srcOrd="0" destOrd="0" presId="urn:microsoft.com/office/officeart/2005/8/layout/process5"/>
    <dgm:cxn modelId="{3D78212A-865C-407E-8748-39FFB176974D}" type="presOf" srcId="{6864F198-BF52-404C-B4AA-9B4790CA74DA}" destId="{329350E4-2B16-4B20-ACC9-55CADAC6709E}" srcOrd="0" destOrd="0" presId="urn:microsoft.com/office/officeart/2005/8/layout/process5"/>
    <dgm:cxn modelId="{8F74C07A-872F-4B89-9EA4-58B001DB1082}" type="presOf" srcId="{89CA9702-B833-4754-8BBF-CD0FF7694FED}" destId="{1D2CB006-3282-4E3F-88FB-C5149F2C1460}" srcOrd="1" destOrd="0" presId="urn:microsoft.com/office/officeart/2005/8/layout/process5"/>
    <dgm:cxn modelId="{247A65E9-6BC8-4B0F-B8E4-17F10531227B}" type="presOf" srcId="{7B2E82B9-DDF0-4FF9-B7D3-5E0AB9A4D08F}" destId="{805AC8B8-FFDC-4F9B-BB38-FF78C1E3FC39}" srcOrd="1" destOrd="0" presId="urn:microsoft.com/office/officeart/2005/8/layout/process5"/>
    <dgm:cxn modelId="{EFCA6689-F961-4460-A4FB-548164FA52C1}" srcId="{E944A1EC-A26A-4960-938F-AE4403FA5F51}" destId="{6864F198-BF52-404C-B4AA-9B4790CA74DA}" srcOrd="3" destOrd="0" parTransId="{6F0DB0B4-18D9-48C4-965B-991C52D1482D}" sibTransId="{8AD562C4-A1CF-4C0D-932C-141900A1ED43}"/>
    <dgm:cxn modelId="{00061ED5-E054-4CFC-AC9A-374A646E3CB6}" type="presOf" srcId="{3428FF08-D0DD-4CC0-86A5-2A03EC4F44D6}" destId="{5E9ECB16-8EC2-4C21-B470-8F34BC8EA1D4}" srcOrd="0" destOrd="0" presId="urn:microsoft.com/office/officeart/2005/8/layout/process5"/>
    <dgm:cxn modelId="{F14DBDDC-65B6-4F25-A070-B73998F85FD6}" type="presOf" srcId="{FE70167F-3B0E-4F46-BBA5-73DD200F139C}" destId="{19E94354-CABE-4E59-BC8E-76244214DB88}" srcOrd="0" destOrd="0" presId="urn:microsoft.com/office/officeart/2005/8/layout/process5"/>
    <dgm:cxn modelId="{B94CA671-1B70-44A6-8FB9-F5F736DED9A6}" type="presOf" srcId="{8AD562C4-A1CF-4C0D-932C-141900A1ED43}" destId="{520ACD13-AFFB-4B5E-BD32-2144C6A3BFA6}" srcOrd="1" destOrd="0" presId="urn:microsoft.com/office/officeart/2005/8/layout/process5"/>
    <dgm:cxn modelId="{C956DBDD-CEA4-4DA1-ABE5-641948D87370}" srcId="{E944A1EC-A26A-4960-938F-AE4403FA5F51}" destId="{B5FA8E68-DE57-484D-85C4-6553120D9BC5}" srcOrd="0" destOrd="0" parTransId="{431974DE-EB3B-4C06-B644-3460A7B0D576}" sibTransId="{89CA9702-B833-4754-8BBF-CD0FF7694FED}"/>
    <dgm:cxn modelId="{04A58F68-5A56-49A1-9A55-C883E11D9F83}" srcId="{E944A1EC-A26A-4960-938F-AE4403FA5F51}" destId="{FE70167F-3B0E-4F46-BBA5-73DD200F139C}" srcOrd="4" destOrd="0" parTransId="{DA787B93-6934-4D20-A27B-FB220EE6F852}" sibTransId="{7B2E82B9-DDF0-4FF9-B7D3-5E0AB9A4D08F}"/>
    <dgm:cxn modelId="{8F4A6326-9B96-40F2-9270-492E51C71AFD}" srcId="{E944A1EC-A26A-4960-938F-AE4403FA5F51}" destId="{D1701DB7-B739-4572-9CA9-509B1FF5D1F3}" srcOrd="2" destOrd="0" parTransId="{45AC759A-E2E5-4946-8F94-AA81A3ED44AC}" sibTransId="{38D26231-768D-41C5-AB74-6E10E569FF46}"/>
    <dgm:cxn modelId="{6EBEB059-A4D6-4999-965A-EE58680B84FE}" type="presOf" srcId="{C09EA9B2-392A-4C71-B7E9-B6172AD31132}" destId="{7DF8CC9D-074D-460C-B276-CDD4597BE888}" srcOrd="1" destOrd="0" presId="urn:microsoft.com/office/officeart/2005/8/layout/process5"/>
    <dgm:cxn modelId="{E4AF80A6-F260-4C92-9684-E01152CF0096}" type="presOf" srcId="{EB46C331-644D-4862-855C-9C4589153D01}" destId="{8D0CB9FE-2632-4130-94B4-69CE40DBB24A}" srcOrd="1" destOrd="0" presId="urn:microsoft.com/office/officeart/2005/8/layout/process5"/>
    <dgm:cxn modelId="{8D32742B-D4A0-4B79-A048-2CE149DCEE91}" type="presOf" srcId="{357D1CEB-D9E0-4442-A4EB-21EE8544A0F3}" destId="{C52529B5-3DBB-49AF-8D55-CDFC739D7772}" srcOrd="0" destOrd="0" presId="urn:microsoft.com/office/officeart/2005/8/layout/process5"/>
    <dgm:cxn modelId="{A19C5A04-0832-449D-9EB0-F8823877AC11}" type="presOf" srcId="{1406F5C7-F690-4632-BB41-AF89F750C721}" destId="{E0C3AA23-BC22-4E18-84E0-15F946BBD735}" srcOrd="0" destOrd="0" presId="urn:microsoft.com/office/officeart/2005/8/layout/process5"/>
    <dgm:cxn modelId="{E11A0978-84AF-420D-BFA8-D30B784ABAD3}" type="presOf" srcId="{89CA9702-B833-4754-8BBF-CD0FF7694FED}" destId="{8992C97C-F96C-422C-BA1E-30F6C313249C}" srcOrd="0" destOrd="0" presId="urn:microsoft.com/office/officeart/2005/8/layout/process5"/>
    <dgm:cxn modelId="{25952C53-7455-4E93-A949-80CDADE6237F}" type="presOf" srcId="{E944A1EC-A26A-4960-938F-AE4403FA5F51}" destId="{9FBFF1D3-763E-4C83-B2BC-6142CD0D4509}" srcOrd="0" destOrd="0" presId="urn:microsoft.com/office/officeart/2005/8/layout/process5"/>
    <dgm:cxn modelId="{842EADF5-EC03-412C-ACE2-C2C4906A0EFB}" type="presOf" srcId="{EB46C331-644D-4862-855C-9C4589153D01}" destId="{BE4E75A6-A9D5-41A0-8EB0-E2FA555DD6DA}" srcOrd="0" destOrd="0" presId="urn:microsoft.com/office/officeart/2005/8/layout/process5"/>
    <dgm:cxn modelId="{D0AD2D20-3FFC-4A97-A4F0-9D13C98DD4AB}" type="presOf" srcId="{8F905FF0-3490-4DE2-AA08-9EA278D58421}" destId="{45B7AD05-36FC-4F45-83FB-23AB4675F771}" srcOrd="0" destOrd="0" presId="urn:microsoft.com/office/officeart/2005/8/layout/process5"/>
    <dgm:cxn modelId="{447D29D8-F8CC-4D32-BA23-493F4AF13F51}" srcId="{E944A1EC-A26A-4960-938F-AE4403FA5F51}" destId="{3428FF08-D0DD-4CC0-86A5-2A03EC4F44D6}" srcOrd="6" destOrd="0" parTransId="{87EDAF6D-6982-4194-8C8E-75AA63A18D81}" sibTransId="{C09EA9B2-392A-4C71-B7E9-B6172AD31132}"/>
    <dgm:cxn modelId="{837DA7FA-99E0-47AC-94E0-76AD43B338F7}" type="presOf" srcId="{38D26231-768D-41C5-AB74-6E10E569FF46}" destId="{8BCD910C-8221-4801-816F-FF37D0CE72C0}" srcOrd="1" destOrd="0" presId="urn:microsoft.com/office/officeart/2005/8/layout/process5"/>
    <dgm:cxn modelId="{B2273254-65DD-4F36-8DC7-1868DC54D226}" type="presParOf" srcId="{9FBFF1D3-763E-4C83-B2BC-6142CD0D4509}" destId="{7746FDF5-ED30-407E-9F94-AFC69F90C13A}" srcOrd="0" destOrd="0" presId="urn:microsoft.com/office/officeart/2005/8/layout/process5"/>
    <dgm:cxn modelId="{2B25C21A-1A94-4443-975A-C8458C7FE998}" type="presParOf" srcId="{9FBFF1D3-763E-4C83-B2BC-6142CD0D4509}" destId="{8992C97C-F96C-422C-BA1E-30F6C313249C}" srcOrd="1" destOrd="0" presId="urn:microsoft.com/office/officeart/2005/8/layout/process5"/>
    <dgm:cxn modelId="{E6D2445B-0197-43F0-9188-CEF75021C6EC}" type="presParOf" srcId="{8992C97C-F96C-422C-BA1E-30F6C313249C}" destId="{1D2CB006-3282-4E3F-88FB-C5149F2C1460}" srcOrd="0" destOrd="0" presId="urn:microsoft.com/office/officeart/2005/8/layout/process5"/>
    <dgm:cxn modelId="{9DCAAFF5-CB71-478D-A000-F9996D862B45}" type="presParOf" srcId="{9FBFF1D3-763E-4C83-B2BC-6142CD0D4509}" destId="{C52529B5-3DBB-49AF-8D55-CDFC739D7772}" srcOrd="2" destOrd="0" presId="urn:microsoft.com/office/officeart/2005/8/layout/process5"/>
    <dgm:cxn modelId="{51516846-C600-4E41-BF7B-CD91C5EDFBC8}" type="presParOf" srcId="{9FBFF1D3-763E-4C83-B2BC-6142CD0D4509}" destId="{BE4E75A6-A9D5-41A0-8EB0-E2FA555DD6DA}" srcOrd="3" destOrd="0" presId="urn:microsoft.com/office/officeart/2005/8/layout/process5"/>
    <dgm:cxn modelId="{8162BEF1-5B40-48D9-A9B3-71DD9F9ADBD7}" type="presParOf" srcId="{BE4E75A6-A9D5-41A0-8EB0-E2FA555DD6DA}" destId="{8D0CB9FE-2632-4130-94B4-69CE40DBB24A}" srcOrd="0" destOrd="0" presId="urn:microsoft.com/office/officeart/2005/8/layout/process5"/>
    <dgm:cxn modelId="{7A12CEC3-F611-40DC-B9D5-9E84A3FA3B77}" type="presParOf" srcId="{9FBFF1D3-763E-4C83-B2BC-6142CD0D4509}" destId="{CC002708-384D-4756-807D-74E5156CEF98}" srcOrd="4" destOrd="0" presId="urn:microsoft.com/office/officeart/2005/8/layout/process5"/>
    <dgm:cxn modelId="{A053A68A-C217-4F5F-B1B9-1AD9A6077C83}" type="presParOf" srcId="{9FBFF1D3-763E-4C83-B2BC-6142CD0D4509}" destId="{5D89E59C-849B-495A-B01A-B552CEDD520F}" srcOrd="5" destOrd="0" presId="urn:microsoft.com/office/officeart/2005/8/layout/process5"/>
    <dgm:cxn modelId="{B9F7A39D-A1B5-4B80-9CAF-C65DD786511C}" type="presParOf" srcId="{5D89E59C-849B-495A-B01A-B552CEDD520F}" destId="{8BCD910C-8221-4801-816F-FF37D0CE72C0}" srcOrd="0" destOrd="0" presId="urn:microsoft.com/office/officeart/2005/8/layout/process5"/>
    <dgm:cxn modelId="{EC0BCE48-DAB5-472A-BB5B-A7CA13260264}" type="presParOf" srcId="{9FBFF1D3-763E-4C83-B2BC-6142CD0D4509}" destId="{329350E4-2B16-4B20-ACC9-55CADAC6709E}" srcOrd="6" destOrd="0" presId="urn:microsoft.com/office/officeart/2005/8/layout/process5"/>
    <dgm:cxn modelId="{3929D0E9-D402-4261-A7CA-537DEB6D7A69}" type="presParOf" srcId="{9FBFF1D3-763E-4C83-B2BC-6142CD0D4509}" destId="{9718ABED-00B2-42B1-8376-402E546443CA}" srcOrd="7" destOrd="0" presId="urn:microsoft.com/office/officeart/2005/8/layout/process5"/>
    <dgm:cxn modelId="{FCEF9543-91D4-4569-8278-5ECC6EF5DEC5}" type="presParOf" srcId="{9718ABED-00B2-42B1-8376-402E546443CA}" destId="{520ACD13-AFFB-4B5E-BD32-2144C6A3BFA6}" srcOrd="0" destOrd="0" presId="urn:microsoft.com/office/officeart/2005/8/layout/process5"/>
    <dgm:cxn modelId="{CA7E76F7-63BD-4AE5-A955-EE1CA5100A81}" type="presParOf" srcId="{9FBFF1D3-763E-4C83-B2BC-6142CD0D4509}" destId="{19E94354-CABE-4E59-BC8E-76244214DB88}" srcOrd="8" destOrd="0" presId="urn:microsoft.com/office/officeart/2005/8/layout/process5"/>
    <dgm:cxn modelId="{D855EA30-735D-4826-BEBB-00E54CA139B0}" type="presParOf" srcId="{9FBFF1D3-763E-4C83-B2BC-6142CD0D4509}" destId="{FCD38EE0-F0B3-4559-8C06-8B211B33D575}" srcOrd="9" destOrd="0" presId="urn:microsoft.com/office/officeart/2005/8/layout/process5"/>
    <dgm:cxn modelId="{D46C23CB-C315-4549-8504-8027C28D2364}" type="presParOf" srcId="{FCD38EE0-F0B3-4559-8C06-8B211B33D575}" destId="{805AC8B8-FFDC-4F9B-BB38-FF78C1E3FC39}" srcOrd="0" destOrd="0" presId="urn:microsoft.com/office/officeart/2005/8/layout/process5"/>
    <dgm:cxn modelId="{41962D1F-77BB-49D5-9525-E030E9D6BAD1}" type="presParOf" srcId="{9FBFF1D3-763E-4C83-B2BC-6142CD0D4509}" destId="{6A30ED4E-94E1-4D6F-9813-77FAD2708D68}" srcOrd="10" destOrd="0" presId="urn:microsoft.com/office/officeart/2005/8/layout/process5"/>
    <dgm:cxn modelId="{233E6903-2933-421C-B17D-5EDF1BA9F957}" type="presParOf" srcId="{9FBFF1D3-763E-4C83-B2BC-6142CD0D4509}" destId="{6E2E5682-C010-4A34-B085-B61E5C060F26}" srcOrd="11" destOrd="0" presId="urn:microsoft.com/office/officeart/2005/8/layout/process5"/>
    <dgm:cxn modelId="{321EAA54-4336-4D34-ACA3-156AF7931DDF}" type="presParOf" srcId="{6E2E5682-C010-4A34-B085-B61E5C060F26}" destId="{BBCF2788-EA6A-4E96-B068-7CC72183A41E}" srcOrd="0" destOrd="0" presId="urn:microsoft.com/office/officeart/2005/8/layout/process5"/>
    <dgm:cxn modelId="{DAC0BC80-A9D9-4C87-AECA-FF5455705975}" type="presParOf" srcId="{9FBFF1D3-763E-4C83-B2BC-6142CD0D4509}" destId="{5E9ECB16-8EC2-4C21-B470-8F34BC8EA1D4}" srcOrd="12" destOrd="0" presId="urn:microsoft.com/office/officeart/2005/8/layout/process5"/>
    <dgm:cxn modelId="{AD5A039E-7148-46A7-A158-92896102FDCF}" type="presParOf" srcId="{9FBFF1D3-763E-4C83-B2BC-6142CD0D4509}" destId="{50794600-0504-48D3-8A1E-2BD23952A9DB}" srcOrd="13" destOrd="0" presId="urn:microsoft.com/office/officeart/2005/8/layout/process5"/>
    <dgm:cxn modelId="{853A1AE6-876F-4D89-9AFB-788CD76EE3F6}" type="presParOf" srcId="{50794600-0504-48D3-8A1E-2BD23952A9DB}" destId="{7DF8CC9D-074D-460C-B276-CDD4597BE888}" srcOrd="0" destOrd="0" presId="urn:microsoft.com/office/officeart/2005/8/layout/process5"/>
    <dgm:cxn modelId="{1AA8FD04-6C55-48BD-8541-B4C80FC64B50}" type="presParOf" srcId="{9FBFF1D3-763E-4C83-B2BC-6142CD0D4509}" destId="{42381D18-CCF6-44B4-B57E-3C2B426673E5}" srcOrd="14" destOrd="0" presId="urn:microsoft.com/office/officeart/2005/8/layout/process5"/>
    <dgm:cxn modelId="{6B1D7EB6-7758-40EA-B9A1-63A7661EC08B}" type="presParOf" srcId="{9FBFF1D3-763E-4C83-B2BC-6142CD0D4509}" destId="{E0C3AA23-BC22-4E18-84E0-15F946BBD735}" srcOrd="15" destOrd="0" presId="urn:microsoft.com/office/officeart/2005/8/layout/process5"/>
    <dgm:cxn modelId="{634FE5D6-BD01-4FE8-8627-19ABD39726A1}" type="presParOf" srcId="{E0C3AA23-BC22-4E18-84E0-15F946BBD735}" destId="{C617B765-171D-4E03-B8D1-36156EE320A0}" srcOrd="0" destOrd="0" presId="urn:microsoft.com/office/officeart/2005/8/layout/process5"/>
    <dgm:cxn modelId="{86A6E8F2-B494-48E2-8156-F035711B11F3}" type="presParOf" srcId="{9FBFF1D3-763E-4C83-B2BC-6142CD0D4509}" destId="{45B7AD05-36FC-4F45-83FB-23AB4675F77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6FDF5-ED30-407E-9F94-AFC69F90C13A}">
      <dsp:nvSpPr>
        <dsp:cNvPr id="0" name=""/>
        <dsp:cNvSpPr/>
      </dsp:nvSpPr>
      <dsp:spPr>
        <a:xfrm>
          <a:off x="6181" y="194567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Define Specification</a:t>
          </a:r>
          <a:endParaRPr lang="en-IN" sz="2000" kern="1200" dirty="0"/>
        </a:p>
      </dsp:txBody>
      <dsp:txXfrm>
        <a:off x="6181" y="194567"/>
        <a:ext cx="1847435" cy="1108461"/>
      </dsp:txXfrm>
    </dsp:sp>
    <dsp:sp modelId="{8992C97C-F96C-422C-BA1E-30F6C313249C}">
      <dsp:nvSpPr>
        <dsp:cNvPr id="0" name=""/>
        <dsp:cNvSpPr/>
      </dsp:nvSpPr>
      <dsp:spPr>
        <a:xfrm>
          <a:off x="2016190" y="519716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2016190" y="519716"/>
        <a:ext cx="391656" cy="458163"/>
      </dsp:txXfrm>
    </dsp:sp>
    <dsp:sp modelId="{C52529B5-3DBB-49AF-8D55-CDFC739D7772}">
      <dsp:nvSpPr>
        <dsp:cNvPr id="0" name=""/>
        <dsp:cNvSpPr/>
      </dsp:nvSpPr>
      <dsp:spPr>
        <a:xfrm>
          <a:off x="2592590" y="194567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 Architecture Design</a:t>
          </a:r>
          <a:endParaRPr lang="en-IN" sz="2000" kern="1200" dirty="0"/>
        </a:p>
      </dsp:txBody>
      <dsp:txXfrm>
        <a:off x="2592590" y="194567"/>
        <a:ext cx="1847435" cy="1108461"/>
      </dsp:txXfrm>
    </dsp:sp>
    <dsp:sp modelId="{BE4E75A6-A9D5-41A0-8EB0-E2FA555DD6DA}">
      <dsp:nvSpPr>
        <dsp:cNvPr id="0" name=""/>
        <dsp:cNvSpPr/>
      </dsp:nvSpPr>
      <dsp:spPr>
        <a:xfrm>
          <a:off x="4602599" y="519716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4602599" y="519716"/>
        <a:ext cx="391656" cy="458163"/>
      </dsp:txXfrm>
    </dsp:sp>
    <dsp:sp modelId="{CC002708-384D-4756-807D-74E5156CEF98}">
      <dsp:nvSpPr>
        <dsp:cNvPr id="0" name=""/>
        <dsp:cNvSpPr/>
      </dsp:nvSpPr>
      <dsp:spPr>
        <a:xfrm>
          <a:off x="5178999" y="194567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Hardware Design</a:t>
          </a:r>
          <a:endParaRPr lang="en-IN" sz="2000" kern="1200" dirty="0"/>
        </a:p>
      </dsp:txBody>
      <dsp:txXfrm>
        <a:off x="5178999" y="194567"/>
        <a:ext cx="1847435" cy="1108461"/>
      </dsp:txXfrm>
    </dsp:sp>
    <dsp:sp modelId="{5D89E59C-849B-495A-B01A-B552CEDD520F}">
      <dsp:nvSpPr>
        <dsp:cNvPr id="0" name=""/>
        <dsp:cNvSpPr/>
      </dsp:nvSpPr>
      <dsp:spPr>
        <a:xfrm rot="5400000">
          <a:off x="5906889" y="1432349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 rot="5400000">
        <a:off x="5906889" y="1432349"/>
        <a:ext cx="391656" cy="458163"/>
      </dsp:txXfrm>
    </dsp:sp>
    <dsp:sp modelId="{329350E4-2B16-4B20-ACC9-55CADAC6709E}">
      <dsp:nvSpPr>
        <dsp:cNvPr id="0" name=""/>
        <dsp:cNvSpPr/>
      </dsp:nvSpPr>
      <dsp:spPr>
        <a:xfrm>
          <a:off x="5178999" y="2042002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Firmware Development</a:t>
          </a:r>
          <a:endParaRPr lang="en-IN" sz="2000" kern="1200" dirty="0"/>
        </a:p>
      </dsp:txBody>
      <dsp:txXfrm>
        <a:off x="5178999" y="2042002"/>
        <a:ext cx="1847435" cy="1108461"/>
      </dsp:txXfrm>
    </dsp:sp>
    <dsp:sp modelId="{9718ABED-00B2-42B1-8376-402E546443CA}">
      <dsp:nvSpPr>
        <dsp:cNvPr id="0" name=""/>
        <dsp:cNvSpPr/>
      </dsp:nvSpPr>
      <dsp:spPr>
        <a:xfrm rot="10800000">
          <a:off x="4624769" y="2367151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 rot="10800000">
        <a:off x="4624769" y="2367151"/>
        <a:ext cx="391656" cy="458163"/>
      </dsp:txXfrm>
    </dsp:sp>
    <dsp:sp modelId="{19E94354-CABE-4E59-BC8E-76244214DB88}">
      <dsp:nvSpPr>
        <dsp:cNvPr id="0" name=""/>
        <dsp:cNvSpPr/>
      </dsp:nvSpPr>
      <dsp:spPr>
        <a:xfrm>
          <a:off x="2592590" y="2042002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Development</a:t>
          </a:r>
          <a:endParaRPr lang="en-IN" sz="2000" kern="1200" dirty="0"/>
        </a:p>
      </dsp:txBody>
      <dsp:txXfrm>
        <a:off x="2592590" y="2042002"/>
        <a:ext cx="1847435" cy="1108461"/>
      </dsp:txXfrm>
    </dsp:sp>
    <dsp:sp modelId="{FCD38EE0-F0B3-4559-8C06-8B211B33D575}">
      <dsp:nvSpPr>
        <dsp:cNvPr id="0" name=""/>
        <dsp:cNvSpPr/>
      </dsp:nvSpPr>
      <dsp:spPr>
        <a:xfrm rot="10800000">
          <a:off x="2038359" y="2367151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 rot="10800000">
        <a:off x="2038359" y="2367151"/>
        <a:ext cx="391656" cy="458163"/>
      </dsp:txXfrm>
    </dsp:sp>
    <dsp:sp modelId="{6A30ED4E-94E1-4D6F-9813-77FAD2708D68}">
      <dsp:nvSpPr>
        <dsp:cNvPr id="0" name=""/>
        <dsp:cNvSpPr/>
      </dsp:nvSpPr>
      <dsp:spPr>
        <a:xfrm>
          <a:off x="6181" y="2042002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Hardware Prototype</a:t>
          </a:r>
          <a:endParaRPr lang="en-IN" sz="2000" kern="1200" dirty="0"/>
        </a:p>
      </dsp:txBody>
      <dsp:txXfrm>
        <a:off x="6181" y="2042002"/>
        <a:ext cx="1847435" cy="1108461"/>
      </dsp:txXfrm>
    </dsp:sp>
    <dsp:sp modelId="{6E2E5682-C010-4A34-B085-B61E5C060F26}">
      <dsp:nvSpPr>
        <dsp:cNvPr id="0" name=""/>
        <dsp:cNvSpPr/>
      </dsp:nvSpPr>
      <dsp:spPr>
        <a:xfrm rot="5400000">
          <a:off x="734070" y="3279784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 rot="5400000">
        <a:off x="734070" y="3279784"/>
        <a:ext cx="391656" cy="458163"/>
      </dsp:txXfrm>
    </dsp:sp>
    <dsp:sp modelId="{5E9ECB16-8EC2-4C21-B470-8F34BC8EA1D4}">
      <dsp:nvSpPr>
        <dsp:cNvPr id="0" name=""/>
        <dsp:cNvSpPr/>
      </dsp:nvSpPr>
      <dsp:spPr>
        <a:xfrm>
          <a:off x="6181" y="3889438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Testing &amp; Validation</a:t>
          </a:r>
          <a:endParaRPr lang="en-IN" sz="2000" kern="1200" dirty="0"/>
        </a:p>
      </dsp:txBody>
      <dsp:txXfrm>
        <a:off x="6181" y="3889438"/>
        <a:ext cx="1847435" cy="1108461"/>
      </dsp:txXfrm>
    </dsp:sp>
    <dsp:sp modelId="{50794600-0504-48D3-8A1E-2BD23952A9DB}">
      <dsp:nvSpPr>
        <dsp:cNvPr id="0" name=""/>
        <dsp:cNvSpPr/>
      </dsp:nvSpPr>
      <dsp:spPr>
        <a:xfrm>
          <a:off x="2016190" y="4214586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2016190" y="4214586"/>
        <a:ext cx="391656" cy="458163"/>
      </dsp:txXfrm>
    </dsp:sp>
    <dsp:sp modelId="{42381D18-CCF6-44B4-B57E-3C2B426673E5}">
      <dsp:nvSpPr>
        <dsp:cNvPr id="0" name=""/>
        <dsp:cNvSpPr/>
      </dsp:nvSpPr>
      <dsp:spPr>
        <a:xfrm>
          <a:off x="2592590" y="3889438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 for Production</a:t>
          </a:r>
          <a:endParaRPr lang="en-IN" sz="2000" kern="1200" dirty="0"/>
        </a:p>
      </dsp:txBody>
      <dsp:txXfrm>
        <a:off x="2592590" y="3889438"/>
        <a:ext cx="1847435" cy="1108461"/>
      </dsp:txXfrm>
    </dsp:sp>
    <dsp:sp modelId="{E0C3AA23-BC22-4E18-84E0-15F946BBD735}">
      <dsp:nvSpPr>
        <dsp:cNvPr id="0" name=""/>
        <dsp:cNvSpPr/>
      </dsp:nvSpPr>
      <dsp:spPr>
        <a:xfrm>
          <a:off x="4602599" y="4214586"/>
          <a:ext cx="391656" cy="45816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4602599" y="4214586"/>
        <a:ext cx="391656" cy="458163"/>
      </dsp:txXfrm>
    </dsp:sp>
    <dsp:sp modelId="{45B7AD05-36FC-4F45-83FB-23AB4675F771}">
      <dsp:nvSpPr>
        <dsp:cNvPr id="0" name=""/>
        <dsp:cNvSpPr/>
      </dsp:nvSpPr>
      <dsp:spPr>
        <a:xfrm>
          <a:off x="5178999" y="3889438"/>
          <a:ext cx="1847435" cy="11084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 Support &amp; Manufacturing</a:t>
          </a:r>
          <a:endParaRPr lang="en-IN" sz="2000" kern="1200" dirty="0"/>
        </a:p>
      </dsp:txBody>
      <dsp:txXfrm>
        <a:off x="5178999" y="3889438"/>
        <a:ext cx="1847435" cy="1108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5C8DD-BE07-49E7-8EED-34FA6323A6E0}" type="datetimeFigureOut">
              <a:rPr lang="en-IN" smtClean="0"/>
              <a:pPr/>
              <a:t>03-10-2018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E46C-8489-4231-A392-10F7FE1B624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46C-8489-4231-A392-10F7FE1B6241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2" cstate="print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2" cstate="print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80" name="Picture 79"/>
          <p:cNvPicPr/>
          <p:nvPr/>
        </p:nvPicPr>
        <p:blipFill>
          <a:blip r:embed="rId2" cstate="print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2" cstate="print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 cstate="print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2" cstate="print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00" b="1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1260000"/>
            <a:ext cx="9720000" cy="180000"/>
          </a:xfrm>
          <a:prstGeom prst="rect">
            <a:avLst/>
          </a:prstGeom>
          <a:solidFill>
            <a:srgbClr val="F46E15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7560000" y="6840000"/>
            <a:ext cx="2523600" cy="144000"/>
          </a:xfrm>
          <a:prstGeom prst="rect">
            <a:avLst/>
          </a:prstGeom>
          <a:solidFill>
            <a:srgbClr val="F46E15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90520" y="6840000"/>
            <a:ext cx="7507080" cy="144000"/>
          </a:xfrm>
          <a:prstGeom prst="rect">
            <a:avLst/>
          </a:prstGeom>
          <a:solidFill>
            <a:srgbClr val="F46E15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00" b="1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Click to edit the outline text format</a:t>
            </a:r>
          </a:p>
          <a:p>
            <a:pPr marL="288000" lvl="1"/>
            <a:r>
              <a:rPr lang="en-US" sz="22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Second Outline Level</a:t>
            </a:r>
          </a:p>
          <a:p>
            <a:pPr marL="576000" lvl="2"/>
            <a:r>
              <a:rPr lang="en-US" sz="18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Third Outline Level</a:t>
            </a:r>
          </a:p>
          <a:p>
            <a:pPr marL="864000" lvl="3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Fourth Outline Level</a:t>
            </a:r>
          </a:p>
          <a:p>
            <a:pPr marL="1152000" lvl="4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Fifth Outline Level</a:t>
            </a:r>
          </a:p>
          <a:p>
            <a:pPr marL="1440000" lvl="5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Sixth Outline Level</a:t>
            </a:r>
          </a:p>
          <a:p>
            <a:pPr marL="1728000" lvl="6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Seventh Outline Level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&lt;date/time&gt;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&lt;footer&gt;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80000" y="6990480"/>
            <a:ext cx="540000" cy="38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D55E5B72-9761-4E97-9907-CD5DBE2396CD}" type="slidenum"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pPr algn="ctr"/>
              <a:t>‹#›</a:t>
            </a:fld>
            <a:endParaRPr lang="en-US" sz="1800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F46E1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Click to edit the title text format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00" b="1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Click to edit the outline text format</a:t>
            </a:r>
          </a:p>
          <a:p>
            <a:pPr marL="288000" lvl="1"/>
            <a:r>
              <a:rPr lang="en-US" sz="22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Second Outline Level</a:t>
            </a:r>
          </a:p>
          <a:p>
            <a:pPr marL="576000" lvl="2"/>
            <a:r>
              <a:rPr lang="en-US" sz="18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Third Outline Level</a:t>
            </a:r>
          </a:p>
          <a:p>
            <a:pPr marL="864000" lvl="3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Fourth Outline Level</a:t>
            </a:r>
          </a:p>
          <a:p>
            <a:pPr marL="1152000" lvl="4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Fifth Outline Level</a:t>
            </a:r>
          </a:p>
          <a:p>
            <a:pPr marL="1440000" lvl="5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Sixth Outline Level</a:t>
            </a:r>
          </a:p>
          <a:p>
            <a:pPr marL="1728000" lvl="6"/>
            <a:r>
              <a:rPr lang="en-US" sz="1600" b="0" strike="noStrike" spc="-1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Seventh Outline Level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&lt;date/time&gt;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&lt;footer&gt;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6815AC2-A541-4BCF-B51D-08402CF013EB}" type="slidenum"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pPr algn="r"/>
              <a:t>‹#›</a:t>
            </a:fld>
            <a:endParaRPr lang="en-US" sz="1800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504000" y="7007040"/>
            <a:ext cx="2352240" cy="4024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19/03/18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760" cy="402480"/>
          </a:xfrm>
          <a:prstGeom prst="rect">
            <a:avLst/>
          </a:prstGeom>
        </p:spPr>
        <p:txBody>
          <a:bodyPr anchor="ctr" anchorCtr="1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2240" cy="4024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9BE74B-5384-492B-A66D-D5BEB7DB572F}" type="slidenum">
              <a:rPr lang="pt-B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8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2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08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600" b="1" strike="noStrike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 </a:t>
            </a:r>
            <a:r>
              <a:rPr lang="en-US" sz="3600" b="1" strike="noStrike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PROJECT SYNOPSIS</a:t>
            </a:r>
            <a:endParaRPr lang="en-US" sz="3600" b="1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  <p:pic>
        <p:nvPicPr>
          <p:cNvPr id="4" name="Picture 3" descr="Solar-Laptop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04" y="279375"/>
            <a:ext cx="4118061" cy="2279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SYSTEM SOFTWARE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31801" y="1691605"/>
            <a:ext cx="9648824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 </a:t>
            </a:r>
            <a:r>
              <a:rPr lang="en-US" sz="22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Multiple Operating Systems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Linux 4.xx kernel + customized drivers</a:t>
            </a:r>
            <a:endParaRPr lang="en-US" sz="2600" b="1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Android (supported version for chosen processor)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Microsoft Windows (needs exploration and feasibility)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Application Development Kit &amp; SDK for </a:t>
            </a:r>
            <a:r>
              <a:rPr lang="en-US" sz="22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SolMate</a:t>
            </a:r>
            <a:r>
              <a:rPr lang="en-US" sz="22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Linux Kernel Architecture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31801" y="1691605"/>
            <a:ext cx="9648824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en-US" sz="2200" b="1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  <a:ea typeface="DejaVu Sans"/>
            </a:endParaRPr>
          </a:p>
        </p:txBody>
      </p:sp>
      <p:pic>
        <p:nvPicPr>
          <p:cNvPr id="4" name="Picture 3" descr="LinuxKernel-Archite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992" y="1547589"/>
            <a:ext cx="5425440" cy="4876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Android System Architecture	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31801" y="1691605"/>
            <a:ext cx="9648824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en-US" sz="2200" b="1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  <a:ea typeface="DejaVu Sans"/>
            </a:endParaRPr>
          </a:p>
        </p:txBody>
      </p:sp>
      <p:pic>
        <p:nvPicPr>
          <p:cNvPr id="6" name="Picture 5" descr="AndroidSystemArchite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6016" y="1475581"/>
            <a:ext cx="5334000" cy="533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System Software Architecture	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31801" y="1691605"/>
            <a:ext cx="9648824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en-US" sz="2200" b="1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  <a:ea typeface="DejaVu Sans"/>
            </a:endParaRPr>
          </a:p>
        </p:txBody>
      </p:sp>
      <p:pic>
        <p:nvPicPr>
          <p:cNvPr id="5" name="Picture 4" descr="SystemSoftwareLay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952" y="1691605"/>
            <a:ext cx="6550343" cy="49158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Applications/Software Stack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31801" y="1691605"/>
            <a:ext cx="9648824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e-Government Digital Services</a:t>
            </a:r>
            <a:endParaRPr lang="en-US" sz="2600" b="1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  <a:ea typeface="DejaVu San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Anganwadi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Software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Land Survey and Mapping using Drones Services (NMAMIT startup)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Web </a:t>
            </a:r>
            <a:r>
              <a:rPr lang="en-US" sz="26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Ratna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awarding winning APMC software &amp; </a:t>
            </a:r>
            <a:r>
              <a:rPr lang="en-US" sz="26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eMagazine</a:t>
            </a:r>
            <a:endParaRPr lang="en-US" sz="2600" b="1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MicroATM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&amp; Banking applications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eKYC</a:t>
            </a: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and </a:t>
            </a:r>
            <a:r>
              <a:rPr lang="en-US" sz="2600" b="1" strike="noStrike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Aadhaar</a:t>
            </a: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Enabled services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NIC hosted </a:t>
            </a:r>
            <a:r>
              <a:rPr lang="en-US" sz="26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eGovernment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services</a:t>
            </a:r>
            <a:endParaRPr lang="en-US" sz="2600" b="1" strike="noStrike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PRODUCT DEVELOPMENT LIFE CYCLE</a:t>
            </a:r>
          </a:p>
        </p:txBody>
      </p:sp>
      <p:graphicFrame>
        <p:nvGraphicFramePr>
          <p:cNvPr id="26" name="Diagram 25"/>
          <p:cNvGraphicFramePr/>
          <p:nvPr/>
        </p:nvGraphicFramePr>
        <p:xfrm>
          <a:off x="1680104" y="1539697"/>
          <a:ext cx="7032616" cy="519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PROJECT TIMELINES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93" name="CustomShape 13"/>
          <p:cNvSpPr/>
          <p:nvPr/>
        </p:nvSpPr>
        <p:spPr>
          <a:xfrm>
            <a:off x="1115640" y="3640680"/>
            <a:ext cx="100692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Month 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82594" y="1565259"/>
            <a:ext cx="8640748" cy="5026222"/>
            <a:chOff x="719937" y="1539697"/>
            <a:chExt cx="8640748" cy="5192468"/>
          </a:xfrm>
        </p:grpSpPr>
        <p:sp>
          <p:nvSpPr>
            <p:cNvPr id="46" name="Freeform 45"/>
            <p:cNvSpPr/>
            <p:nvPr/>
          </p:nvSpPr>
          <p:spPr>
            <a:xfrm>
              <a:off x="719937" y="1539697"/>
              <a:ext cx="1404999" cy="5192468"/>
            </a:xfrm>
            <a:custGeom>
              <a:avLst/>
              <a:gdLst>
                <a:gd name="connsiteX0" fmla="*/ 0 w 1404999"/>
                <a:gd name="connsiteY0" fmla="*/ 140500 h 5192468"/>
                <a:gd name="connsiteX1" fmla="*/ 41152 w 1404999"/>
                <a:gd name="connsiteY1" fmla="*/ 41152 h 5192468"/>
                <a:gd name="connsiteX2" fmla="*/ 140501 w 1404999"/>
                <a:gd name="connsiteY2" fmla="*/ 1 h 5192468"/>
                <a:gd name="connsiteX3" fmla="*/ 1264499 w 1404999"/>
                <a:gd name="connsiteY3" fmla="*/ 0 h 5192468"/>
                <a:gd name="connsiteX4" fmla="*/ 1363847 w 1404999"/>
                <a:gd name="connsiteY4" fmla="*/ 41152 h 5192468"/>
                <a:gd name="connsiteX5" fmla="*/ 1404998 w 1404999"/>
                <a:gd name="connsiteY5" fmla="*/ 140501 h 5192468"/>
                <a:gd name="connsiteX6" fmla="*/ 1404999 w 1404999"/>
                <a:gd name="connsiteY6" fmla="*/ 5051968 h 5192468"/>
                <a:gd name="connsiteX7" fmla="*/ 1363847 w 1404999"/>
                <a:gd name="connsiteY7" fmla="*/ 5151317 h 5192468"/>
                <a:gd name="connsiteX8" fmla="*/ 1264498 w 1404999"/>
                <a:gd name="connsiteY8" fmla="*/ 5192468 h 5192468"/>
                <a:gd name="connsiteX9" fmla="*/ 140500 w 1404999"/>
                <a:gd name="connsiteY9" fmla="*/ 5192468 h 5192468"/>
                <a:gd name="connsiteX10" fmla="*/ 41151 w 1404999"/>
                <a:gd name="connsiteY10" fmla="*/ 5151316 h 5192468"/>
                <a:gd name="connsiteX11" fmla="*/ 0 w 1404999"/>
                <a:gd name="connsiteY11" fmla="*/ 5051967 h 5192468"/>
                <a:gd name="connsiteX12" fmla="*/ 0 w 1404999"/>
                <a:gd name="connsiteY12" fmla="*/ 140500 h 51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99" h="5192468">
                  <a:moveTo>
                    <a:pt x="0" y="140500"/>
                  </a:moveTo>
                  <a:cubicBezTo>
                    <a:pt x="0" y="103237"/>
                    <a:pt x="14803" y="67500"/>
                    <a:pt x="41152" y="41152"/>
                  </a:cubicBezTo>
                  <a:cubicBezTo>
                    <a:pt x="67501" y="14803"/>
                    <a:pt x="103238" y="1"/>
                    <a:pt x="140501" y="1"/>
                  </a:cubicBezTo>
                  <a:lnTo>
                    <a:pt x="1264499" y="0"/>
                  </a:lnTo>
                  <a:cubicBezTo>
                    <a:pt x="1301762" y="0"/>
                    <a:pt x="1337499" y="14803"/>
                    <a:pt x="1363847" y="41152"/>
                  </a:cubicBezTo>
                  <a:cubicBezTo>
                    <a:pt x="1390196" y="67501"/>
                    <a:pt x="1404998" y="103238"/>
                    <a:pt x="1404998" y="140501"/>
                  </a:cubicBezTo>
                  <a:cubicBezTo>
                    <a:pt x="1404998" y="1777657"/>
                    <a:pt x="1404999" y="3414812"/>
                    <a:pt x="1404999" y="5051968"/>
                  </a:cubicBezTo>
                  <a:cubicBezTo>
                    <a:pt x="1404999" y="5089231"/>
                    <a:pt x="1390196" y="5124968"/>
                    <a:pt x="1363847" y="5151317"/>
                  </a:cubicBezTo>
                  <a:cubicBezTo>
                    <a:pt x="1337498" y="5177666"/>
                    <a:pt x="1301761" y="5192468"/>
                    <a:pt x="1264498" y="5192468"/>
                  </a:cubicBezTo>
                  <a:lnTo>
                    <a:pt x="140500" y="5192468"/>
                  </a:lnTo>
                  <a:cubicBezTo>
                    <a:pt x="103237" y="5192468"/>
                    <a:pt x="67500" y="5177665"/>
                    <a:pt x="41151" y="5151316"/>
                  </a:cubicBezTo>
                  <a:cubicBezTo>
                    <a:pt x="14802" y="5124967"/>
                    <a:pt x="0" y="5089230"/>
                    <a:pt x="0" y="5051967"/>
                  </a:cubicBezTo>
                  <a:lnTo>
                    <a:pt x="0" y="1405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97891" rIns="120904" bIns="1159398" numCol="1" spcCol="1270" anchor="t" anchorCtr="1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Evaluation</a:t>
              </a:r>
              <a:endParaRPr lang="en-IN" sz="17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Component Identification &amp; Evaluation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Procure Evaluation Kits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Prototype Design</a:t>
              </a:r>
              <a:endParaRPr lang="en-IN" sz="1300" kern="12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62087" y="1851245"/>
              <a:ext cx="1320699" cy="1559881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2167087" y="1539697"/>
              <a:ext cx="1404999" cy="5192468"/>
            </a:xfrm>
            <a:custGeom>
              <a:avLst/>
              <a:gdLst>
                <a:gd name="connsiteX0" fmla="*/ 0 w 1404999"/>
                <a:gd name="connsiteY0" fmla="*/ 140500 h 5192468"/>
                <a:gd name="connsiteX1" fmla="*/ 41152 w 1404999"/>
                <a:gd name="connsiteY1" fmla="*/ 41152 h 5192468"/>
                <a:gd name="connsiteX2" fmla="*/ 140501 w 1404999"/>
                <a:gd name="connsiteY2" fmla="*/ 1 h 5192468"/>
                <a:gd name="connsiteX3" fmla="*/ 1264499 w 1404999"/>
                <a:gd name="connsiteY3" fmla="*/ 0 h 5192468"/>
                <a:gd name="connsiteX4" fmla="*/ 1363847 w 1404999"/>
                <a:gd name="connsiteY4" fmla="*/ 41152 h 5192468"/>
                <a:gd name="connsiteX5" fmla="*/ 1404998 w 1404999"/>
                <a:gd name="connsiteY5" fmla="*/ 140501 h 5192468"/>
                <a:gd name="connsiteX6" fmla="*/ 1404999 w 1404999"/>
                <a:gd name="connsiteY6" fmla="*/ 5051968 h 5192468"/>
                <a:gd name="connsiteX7" fmla="*/ 1363847 w 1404999"/>
                <a:gd name="connsiteY7" fmla="*/ 5151317 h 5192468"/>
                <a:gd name="connsiteX8" fmla="*/ 1264498 w 1404999"/>
                <a:gd name="connsiteY8" fmla="*/ 5192468 h 5192468"/>
                <a:gd name="connsiteX9" fmla="*/ 140500 w 1404999"/>
                <a:gd name="connsiteY9" fmla="*/ 5192468 h 5192468"/>
                <a:gd name="connsiteX10" fmla="*/ 41151 w 1404999"/>
                <a:gd name="connsiteY10" fmla="*/ 5151316 h 5192468"/>
                <a:gd name="connsiteX11" fmla="*/ 0 w 1404999"/>
                <a:gd name="connsiteY11" fmla="*/ 5051967 h 5192468"/>
                <a:gd name="connsiteX12" fmla="*/ 0 w 1404999"/>
                <a:gd name="connsiteY12" fmla="*/ 140500 h 51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99" h="5192468">
                  <a:moveTo>
                    <a:pt x="0" y="140500"/>
                  </a:moveTo>
                  <a:cubicBezTo>
                    <a:pt x="0" y="103237"/>
                    <a:pt x="14803" y="67500"/>
                    <a:pt x="41152" y="41152"/>
                  </a:cubicBezTo>
                  <a:cubicBezTo>
                    <a:pt x="67501" y="14803"/>
                    <a:pt x="103238" y="1"/>
                    <a:pt x="140501" y="1"/>
                  </a:cubicBezTo>
                  <a:lnTo>
                    <a:pt x="1264499" y="0"/>
                  </a:lnTo>
                  <a:cubicBezTo>
                    <a:pt x="1301762" y="0"/>
                    <a:pt x="1337499" y="14803"/>
                    <a:pt x="1363847" y="41152"/>
                  </a:cubicBezTo>
                  <a:cubicBezTo>
                    <a:pt x="1390196" y="67501"/>
                    <a:pt x="1404998" y="103238"/>
                    <a:pt x="1404998" y="140501"/>
                  </a:cubicBezTo>
                  <a:cubicBezTo>
                    <a:pt x="1404998" y="1777657"/>
                    <a:pt x="1404999" y="3414812"/>
                    <a:pt x="1404999" y="5051968"/>
                  </a:cubicBezTo>
                  <a:cubicBezTo>
                    <a:pt x="1404999" y="5089231"/>
                    <a:pt x="1390196" y="5124968"/>
                    <a:pt x="1363847" y="5151317"/>
                  </a:cubicBezTo>
                  <a:cubicBezTo>
                    <a:pt x="1337498" y="5177666"/>
                    <a:pt x="1301761" y="5192468"/>
                    <a:pt x="1264498" y="5192468"/>
                  </a:cubicBezTo>
                  <a:lnTo>
                    <a:pt x="140500" y="5192468"/>
                  </a:lnTo>
                  <a:cubicBezTo>
                    <a:pt x="103237" y="5192468"/>
                    <a:pt x="67500" y="5177665"/>
                    <a:pt x="41151" y="5151316"/>
                  </a:cubicBezTo>
                  <a:cubicBezTo>
                    <a:pt x="14802" y="5124967"/>
                    <a:pt x="0" y="5089230"/>
                    <a:pt x="0" y="5051967"/>
                  </a:cubicBezTo>
                  <a:lnTo>
                    <a:pt x="0" y="1405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97891" rIns="120904" bIns="1159398" numCol="1" spcCol="1270" anchor="t" anchorCtr="1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PCB Design</a:t>
              </a:r>
              <a:endParaRPr lang="en-IN" sz="17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Design &amp; Fabrication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Component Procurement</a:t>
              </a:r>
              <a:endParaRPr lang="en-IN" sz="1300" kern="12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209237" y="1851245"/>
              <a:ext cx="1320699" cy="1559881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3614237" y="1539697"/>
              <a:ext cx="1404999" cy="5192468"/>
            </a:xfrm>
            <a:custGeom>
              <a:avLst/>
              <a:gdLst>
                <a:gd name="connsiteX0" fmla="*/ 0 w 1404999"/>
                <a:gd name="connsiteY0" fmla="*/ 140500 h 5192468"/>
                <a:gd name="connsiteX1" fmla="*/ 41152 w 1404999"/>
                <a:gd name="connsiteY1" fmla="*/ 41152 h 5192468"/>
                <a:gd name="connsiteX2" fmla="*/ 140501 w 1404999"/>
                <a:gd name="connsiteY2" fmla="*/ 1 h 5192468"/>
                <a:gd name="connsiteX3" fmla="*/ 1264499 w 1404999"/>
                <a:gd name="connsiteY3" fmla="*/ 0 h 5192468"/>
                <a:gd name="connsiteX4" fmla="*/ 1363847 w 1404999"/>
                <a:gd name="connsiteY4" fmla="*/ 41152 h 5192468"/>
                <a:gd name="connsiteX5" fmla="*/ 1404998 w 1404999"/>
                <a:gd name="connsiteY5" fmla="*/ 140501 h 5192468"/>
                <a:gd name="connsiteX6" fmla="*/ 1404999 w 1404999"/>
                <a:gd name="connsiteY6" fmla="*/ 5051968 h 5192468"/>
                <a:gd name="connsiteX7" fmla="*/ 1363847 w 1404999"/>
                <a:gd name="connsiteY7" fmla="*/ 5151317 h 5192468"/>
                <a:gd name="connsiteX8" fmla="*/ 1264498 w 1404999"/>
                <a:gd name="connsiteY8" fmla="*/ 5192468 h 5192468"/>
                <a:gd name="connsiteX9" fmla="*/ 140500 w 1404999"/>
                <a:gd name="connsiteY9" fmla="*/ 5192468 h 5192468"/>
                <a:gd name="connsiteX10" fmla="*/ 41151 w 1404999"/>
                <a:gd name="connsiteY10" fmla="*/ 5151316 h 5192468"/>
                <a:gd name="connsiteX11" fmla="*/ 0 w 1404999"/>
                <a:gd name="connsiteY11" fmla="*/ 5051967 h 5192468"/>
                <a:gd name="connsiteX12" fmla="*/ 0 w 1404999"/>
                <a:gd name="connsiteY12" fmla="*/ 140500 h 51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99" h="5192468">
                  <a:moveTo>
                    <a:pt x="0" y="140500"/>
                  </a:moveTo>
                  <a:cubicBezTo>
                    <a:pt x="0" y="103237"/>
                    <a:pt x="14803" y="67500"/>
                    <a:pt x="41152" y="41152"/>
                  </a:cubicBezTo>
                  <a:cubicBezTo>
                    <a:pt x="67501" y="14803"/>
                    <a:pt x="103238" y="1"/>
                    <a:pt x="140501" y="1"/>
                  </a:cubicBezTo>
                  <a:lnTo>
                    <a:pt x="1264499" y="0"/>
                  </a:lnTo>
                  <a:cubicBezTo>
                    <a:pt x="1301762" y="0"/>
                    <a:pt x="1337499" y="14803"/>
                    <a:pt x="1363847" y="41152"/>
                  </a:cubicBezTo>
                  <a:cubicBezTo>
                    <a:pt x="1390196" y="67501"/>
                    <a:pt x="1404998" y="103238"/>
                    <a:pt x="1404998" y="140501"/>
                  </a:cubicBezTo>
                  <a:cubicBezTo>
                    <a:pt x="1404998" y="1777657"/>
                    <a:pt x="1404999" y="3414812"/>
                    <a:pt x="1404999" y="5051968"/>
                  </a:cubicBezTo>
                  <a:cubicBezTo>
                    <a:pt x="1404999" y="5089231"/>
                    <a:pt x="1390196" y="5124968"/>
                    <a:pt x="1363847" y="5151317"/>
                  </a:cubicBezTo>
                  <a:cubicBezTo>
                    <a:pt x="1337498" y="5177666"/>
                    <a:pt x="1301761" y="5192468"/>
                    <a:pt x="1264498" y="5192468"/>
                  </a:cubicBezTo>
                  <a:lnTo>
                    <a:pt x="140500" y="5192468"/>
                  </a:lnTo>
                  <a:cubicBezTo>
                    <a:pt x="103237" y="5192468"/>
                    <a:pt x="67500" y="5177665"/>
                    <a:pt x="41151" y="5151316"/>
                  </a:cubicBezTo>
                  <a:cubicBezTo>
                    <a:pt x="14802" y="5124967"/>
                    <a:pt x="0" y="5089230"/>
                    <a:pt x="0" y="5051967"/>
                  </a:cubicBezTo>
                  <a:lnTo>
                    <a:pt x="0" y="1405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97891" rIns="120904" bIns="1159398" numCol="1" spcCol="1270" anchor="t" anchorCtr="1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First Prototypes</a:t>
              </a:r>
              <a:endParaRPr lang="en-IN" sz="17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Working prototypes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SLA Prototype Plastics</a:t>
              </a:r>
              <a:endParaRPr lang="en-IN" sz="1300" kern="12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656387" y="1851245"/>
              <a:ext cx="1320699" cy="1559881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5061386" y="1539697"/>
              <a:ext cx="1404999" cy="5192468"/>
            </a:xfrm>
            <a:custGeom>
              <a:avLst/>
              <a:gdLst>
                <a:gd name="connsiteX0" fmla="*/ 0 w 1404999"/>
                <a:gd name="connsiteY0" fmla="*/ 140500 h 5192468"/>
                <a:gd name="connsiteX1" fmla="*/ 41152 w 1404999"/>
                <a:gd name="connsiteY1" fmla="*/ 41152 h 5192468"/>
                <a:gd name="connsiteX2" fmla="*/ 140501 w 1404999"/>
                <a:gd name="connsiteY2" fmla="*/ 1 h 5192468"/>
                <a:gd name="connsiteX3" fmla="*/ 1264499 w 1404999"/>
                <a:gd name="connsiteY3" fmla="*/ 0 h 5192468"/>
                <a:gd name="connsiteX4" fmla="*/ 1363847 w 1404999"/>
                <a:gd name="connsiteY4" fmla="*/ 41152 h 5192468"/>
                <a:gd name="connsiteX5" fmla="*/ 1404998 w 1404999"/>
                <a:gd name="connsiteY5" fmla="*/ 140501 h 5192468"/>
                <a:gd name="connsiteX6" fmla="*/ 1404999 w 1404999"/>
                <a:gd name="connsiteY6" fmla="*/ 5051968 h 5192468"/>
                <a:gd name="connsiteX7" fmla="*/ 1363847 w 1404999"/>
                <a:gd name="connsiteY7" fmla="*/ 5151317 h 5192468"/>
                <a:gd name="connsiteX8" fmla="*/ 1264498 w 1404999"/>
                <a:gd name="connsiteY8" fmla="*/ 5192468 h 5192468"/>
                <a:gd name="connsiteX9" fmla="*/ 140500 w 1404999"/>
                <a:gd name="connsiteY9" fmla="*/ 5192468 h 5192468"/>
                <a:gd name="connsiteX10" fmla="*/ 41151 w 1404999"/>
                <a:gd name="connsiteY10" fmla="*/ 5151316 h 5192468"/>
                <a:gd name="connsiteX11" fmla="*/ 0 w 1404999"/>
                <a:gd name="connsiteY11" fmla="*/ 5051967 h 5192468"/>
                <a:gd name="connsiteX12" fmla="*/ 0 w 1404999"/>
                <a:gd name="connsiteY12" fmla="*/ 140500 h 51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99" h="5192468">
                  <a:moveTo>
                    <a:pt x="0" y="140500"/>
                  </a:moveTo>
                  <a:cubicBezTo>
                    <a:pt x="0" y="103237"/>
                    <a:pt x="14803" y="67500"/>
                    <a:pt x="41152" y="41152"/>
                  </a:cubicBezTo>
                  <a:cubicBezTo>
                    <a:pt x="67501" y="14803"/>
                    <a:pt x="103238" y="1"/>
                    <a:pt x="140501" y="1"/>
                  </a:cubicBezTo>
                  <a:lnTo>
                    <a:pt x="1264499" y="0"/>
                  </a:lnTo>
                  <a:cubicBezTo>
                    <a:pt x="1301762" y="0"/>
                    <a:pt x="1337499" y="14803"/>
                    <a:pt x="1363847" y="41152"/>
                  </a:cubicBezTo>
                  <a:cubicBezTo>
                    <a:pt x="1390196" y="67501"/>
                    <a:pt x="1404998" y="103238"/>
                    <a:pt x="1404998" y="140501"/>
                  </a:cubicBezTo>
                  <a:cubicBezTo>
                    <a:pt x="1404998" y="1777657"/>
                    <a:pt x="1404999" y="3414812"/>
                    <a:pt x="1404999" y="5051968"/>
                  </a:cubicBezTo>
                  <a:cubicBezTo>
                    <a:pt x="1404999" y="5089231"/>
                    <a:pt x="1390196" y="5124968"/>
                    <a:pt x="1363847" y="5151317"/>
                  </a:cubicBezTo>
                  <a:cubicBezTo>
                    <a:pt x="1337498" y="5177666"/>
                    <a:pt x="1301761" y="5192468"/>
                    <a:pt x="1264498" y="5192468"/>
                  </a:cubicBezTo>
                  <a:lnTo>
                    <a:pt x="140500" y="5192468"/>
                  </a:lnTo>
                  <a:cubicBezTo>
                    <a:pt x="103237" y="5192468"/>
                    <a:pt x="67500" y="5177665"/>
                    <a:pt x="41151" y="5151316"/>
                  </a:cubicBezTo>
                  <a:cubicBezTo>
                    <a:pt x="14802" y="5124967"/>
                    <a:pt x="0" y="5089230"/>
                    <a:pt x="0" y="5051967"/>
                  </a:cubicBezTo>
                  <a:lnTo>
                    <a:pt x="0" y="1405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97891" rIns="120904" bIns="1159398" numCol="1" spcCol="1270" anchor="t" anchorCtr="1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Final PCB </a:t>
              </a:r>
              <a:endParaRPr lang="en-IN" sz="17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PCB Design &amp; </a:t>
              </a:r>
              <a:r>
                <a:rPr lang="en-US" sz="1300" kern="1200" dirty="0" err="1" smtClean="0"/>
                <a:t>Farication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Component Procurement</a:t>
              </a:r>
              <a:endParaRPr lang="en-IN" sz="1300" kern="12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103536" y="1851245"/>
              <a:ext cx="1320699" cy="1559881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6508536" y="1539697"/>
              <a:ext cx="1404999" cy="5192468"/>
            </a:xfrm>
            <a:custGeom>
              <a:avLst/>
              <a:gdLst>
                <a:gd name="connsiteX0" fmla="*/ 0 w 1404999"/>
                <a:gd name="connsiteY0" fmla="*/ 140500 h 5192468"/>
                <a:gd name="connsiteX1" fmla="*/ 41152 w 1404999"/>
                <a:gd name="connsiteY1" fmla="*/ 41152 h 5192468"/>
                <a:gd name="connsiteX2" fmla="*/ 140501 w 1404999"/>
                <a:gd name="connsiteY2" fmla="*/ 1 h 5192468"/>
                <a:gd name="connsiteX3" fmla="*/ 1264499 w 1404999"/>
                <a:gd name="connsiteY3" fmla="*/ 0 h 5192468"/>
                <a:gd name="connsiteX4" fmla="*/ 1363847 w 1404999"/>
                <a:gd name="connsiteY4" fmla="*/ 41152 h 5192468"/>
                <a:gd name="connsiteX5" fmla="*/ 1404998 w 1404999"/>
                <a:gd name="connsiteY5" fmla="*/ 140501 h 5192468"/>
                <a:gd name="connsiteX6" fmla="*/ 1404999 w 1404999"/>
                <a:gd name="connsiteY6" fmla="*/ 5051968 h 5192468"/>
                <a:gd name="connsiteX7" fmla="*/ 1363847 w 1404999"/>
                <a:gd name="connsiteY7" fmla="*/ 5151317 h 5192468"/>
                <a:gd name="connsiteX8" fmla="*/ 1264498 w 1404999"/>
                <a:gd name="connsiteY8" fmla="*/ 5192468 h 5192468"/>
                <a:gd name="connsiteX9" fmla="*/ 140500 w 1404999"/>
                <a:gd name="connsiteY9" fmla="*/ 5192468 h 5192468"/>
                <a:gd name="connsiteX10" fmla="*/ 41151 w 1404999"/>
                <a:gd name="connsiteY10" fmla="*/ 5151316 h 5192468"/>
                <a:gd name="connsiteX11" fmla="*/ 0 w 1404999"/>
                <a:gd name="connsiteY11" fmla="*/ 5051967 h 5192468"/>
                <a:gd name="connsiteX12" fmla="*/ 0 w 1404999"/>
                <a:gd name="connsiteY12" fmla="*/ 140500 h 51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99" h="5192468">
                  <a:moveTo>
                    <a:pt x="0" y="140500"/>
                  </a:moveTo>
                  <a:cubicBezTo>
                    <a:pt x="0" y="103237"/>
                    <a:pt x="14803" y="67500"/>
                    <a:pt x="41152" y="41152"/>
                  </a:cubicBezTo>
                  <a:cubicBezTo>
                    <a:pt x="67501" y="14803"/>
                    <a:pt x="103238" y="1"/>
                    <a:pt x="140501" y="1"/>
                  </a:cubicBezTo>
                  <a:lnTo>
                    <a:pt x="1264499" y="0"/>
                  </a:lnTo>
                  <a:cubicBezTo>
                    <a:pt x="1301762" y="0"/>
                    <a:pt x="1337499" y="14803"/>
                    <a:pt x="1363847" y="41152"/>
                  </a:cubicBezTo>
                  <a:cubicBezTo>
                    <a:pt x="1390196" y="67501"/>
                    <a:pt x="1404998" y="103238"/>
                    <a:pt x="1404998" y="140501"/>
                  </a:cubicBezTo>
                  <a:cubicBezTo>
                    <a:pt x="1404998" y="1777657"/>
                    <a:pt x="1404999" y="3414812"/>
                    <a:pt x="1404999" y="5051968"/>
                  </a:cubicBezTo>
                  <a:cubicBezTo>
                    <a:pt x="1404999" y="5089231"/>
                    <a:pt x="1390196" y="5124968"/>
                    <a:pt x="1363847" y="5151317"/>
                  </a:cubicBezTo>
                  <a:cubicBezTo>
                    <a:pt x="1337498" y="5177666"/>
                    <a:pt x="1301761" y="5192468"/>
                    <a:pt x="1264498" y="5192468"/>
                  </a:cubicBezTo>
                  <a:lnTo>
                    <a:pt x="140500" y="5192468"/>
                  </a:lnTo>
                  <a:cubicBezTo>
                    <a:pt x="103237" y="5192468"/>
                    <a:pt x="67500" y="5177665"/>
                    <a:pt x="41151" y="5151316"/>
                  </a:cubicBezTo>
                  <a:cubicBezTo>
                    <a:pt x="14802" y="5124967"/>
                    <a:pt x="0" y="5089230"/>
                    <a:pt x="0" y="5051967"/>
                  </a:cubicBezTo>
                  <a:lnTo>
                    <a:pt x="0" y="1405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97891" rIns="120904" bIns="1159398" numCol="1" spcCol="1270" anchor="t" anchorCtr="1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Production Ready</a:t>
              </a:r>
              <a:endParaRPr lang="en-IN" sz="17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PCB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Plastics</a:t>
              </a:r>
              <a:endParaRPr lang="en-IN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Software Readiness</a:t>
              </a:r>
              <a:endParaRPr lang="en-IN" sz="1300" kern="12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50686" y="1851245"/>
              <a:ext cx="1320699" cy="1559881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reeform 55"/>
            <p:cNvSpPr/>
            <p:nvPr/>
          </p:nvSpPr>
          <p:spPr>
            <a:xfrm>
              <a:off x="7955686" y="1539697"/>
              <a:ext cx="1404999" cy="5192468"/>
            </a:xfrm>
            <a:custGeom>
              <a:avLst/>
              <a:gdLst>
                <a:gd name="connsiteX0" fmla="*/ 0 w 1404999"/>
                <a:gd name="connsiteY0" fmla="*/ 140500 h 5192468"/>
                <a:gd name="connsiteX1" fmla="*/ 41152 w 1404999"/>
                <a:gd name="connsiteY1" fmla="*/ 41152 h 5192468"/>
                <a:gd name="connsiteX2" fmla="*/ 140501 w 1404999"/>
                <a:gd name="connsiteY2" fmla="*/ 1 h 5192468"/>
                <a:gd name="connsiteX3" fmla="*/ 1264499 w 1404999"/>
                <a:gd name="connsiteY3" fmla="*/ 0 h 5192468"/>
                <a:gd name="connsiteX4" fmla="*/ 1363847 w 1404999"/>
                <a:gd name="connsiteY4" fmla="*/ 41152 h 5192468"/>
                <a:gd name="connsiteX5" fmla="*/ 1404998 w 1404999"/>
                <a:gd name="connsiteY5" fmla="*/ 140501 h 5192468"/>
                <a:gd name="connsiteX6" fmla="*/ 1404999 w 1404999"/>
                <a:gd name="connsiteY6" fmla="*/ 5051968 h 5192468"/>
                <a:gd name="connsiteX7" fmla="*/ 1363847 w 1404999"/>
                <a:gd name="connsiteY7" fmla="*/ 5151317 h 5192468"/>
                <a:gd name="connsiteX8" fmla="*/ 1264498 w 1404999"/>
                <a:gd name="connsiteY8" fmla="*/ 5192468 h 5192468"/>
                <a:gd name="connsiteX9" fmla="*/ 140500 w 1404999"/>
                <a:gd name="connsiteY9" fmla="*/ 5192468 h 5192468"/>
                <a:gd name="connsiteX10" fmla="*/ 41151 w 1404999"/>
                <a:gd name="connsiteY10" fmla="*/ 5151316 h 5192468"/>
                <a:gd name="connsiteX11" fmla="*/ 0 w 1404999"/>
                <a:gd name="connsiteY11" fmla="*/ 5051967 h 5192468"/>
                <a:gd name="connsiteX12" fmla="*/ 0 w 1404999"/>
                <a:gd name="connsiteY12" fmla="*/ 140500 h 51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99" h="5192468">
                  <a:moveTo>
                    <a:pt x="0" y="140500"/>
                  </a:moveTo>
                  <a:cubicBezTo>
                    <a:pt x="0" y="103237"/>
                    <a:pt x="14803" y="67500"/>
                    <a:pt x="41152" y="41152"/>
                  </a:cubicBezTo>
                  <a:cubicBezTo>
                    <a:pt x="67501" y="14803"/>
                    <a:pt x="103238" y="1"/>
                    <a:pt x="140501" y="1"/>
                  </a:cubicBezTo>
                  <a:lnTo>
                    <a:pt x="1264499" y="0"/>
                  </a:lnTo>
                  <a:cubicBezTo>
                    <a:pt x="1301762" y="0"/>
                    <a:pt x="1337499" y="14803"/>
                    <a:pt x="1363847" y="41152"/>
                  </a:cubicBezTo>
                  <a:cubicBezTo>
                    <a:pt x="1390196" y="67501"/>
                    <a:pt x="1404998" y="103238"/>
                    <a:pt x="1404998" y="140501"/>
                  </a:cubicBezTo>
                  <a:cubicBezTo>
                    <a:pt x="1404998" y="1777657"/>
                    <a:pt x="1404999" y="3414812"/>
                    <a:pt x="1404999" y="5051968"/>
                  </a:cubicBezTo>
                  <a:cubicBezTo>
                    <a:pt x="1404999" y="5089231"/>
                    <a:pt x="1390196" y="5124968"/>
                    <a:pt x="1363847" y="5151317"/>
                  </a:cubicBezTo>
                  <a:cubicBezTo>
                    <a:pt x="1337498" y="5177666"/>
                    <a:pt x="1301761" y="5192468"/>
                    <a:pt x="1264498" y="5192468"/>
                  </a:cubicBezTo>
                  <a:lnTo>
                    <a:pt x="140500" y="5192468"/>
                  </a:lnTo>
                  <a:cubicBezTo>
                    <a:pt x="103237" y="5192468"/>
                    <a:pt x="67500" y="5177665"/>
                    <a:pt x="41151" y="5151316"/>
                  </a:cubicBezTo>
                  <a:cubicBezTo>
                    <a:pt x="14802" y="5124967"/>
                    <a:pt x="0" y="5089230"/>
                    <a:pt x="0" y="5051967"/>
                  </a:cubicBezTo>
                  <a:lnTo>
                    <a:pt x="0" y="1405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97891" rIns="120904" bIns="115939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Buffer Month</a:t>
              </a:r>
              <a:endParaRPr lang="en-IN" sz="17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997836" y="1851245"/>
              <a:ext cx="1320699" cy="1559881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Oval 16"/>
          <p:cNvSpPr/>
          <p:nvPr/>
        </p:nvSpPr>
        <p:spPr>
          <a:xfrm>
            <a:off x="682594" y="1851011"/>
            <a:ext cx="1403042" cy="157163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2110392" y="1851011"/>
            <a:ext cx="1403042" cy="157163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3559154" y="1851011"/>
            <a:ext cx="1403042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4994592" y="1851011"/>
            <a:ext cx="1403042" cy="157163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6469072" y="1851011"/>
            <a:ext cx="1403042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7923550" y="1846249"/>
            <a:ext cx="1403042" cy="15716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0" name="Group 29"/>
          <p:cNvGrpSpPr/>
          <p:nvPr/>
        </p:nvGrpSpPr>
        <p:grpSpPr>
          <a:xfrm>
            <a:off x="697834" y="2254523"/>
            <a:ext cx="8557320" cy="958924"/>
            <a:chOff x="697834" y="2254523"/>
            <a:chExt cx="8557320" cy="958924"/>
          </a:xfrm>
        </p:grpSpPr>
        <p:sp>
          <p:nvSpPr>
            <p:cNvPr id="24" name="TextBox 23"/>
            <p:cNvSpPr txBox="1"/>
            <p:nvPr/>
          </p:nvSpPr>
          <p:spPr>
            <a:xfrm>
              <a:off x="697834" y="2261010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MONTH </a:t>
              </a:r>
            </a:p>
            <a:p>
              <a:pPr algn="ctr"/>
              <a:r>
                <a:rPr lang="en-IN" sz="3600" b="1" dirty="0" smtClean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IN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50396" y="2254523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MONTH </a:t>
              </a:r>
            </a:p>
            <a:p>
              <a:pPr algn="ctr"/>
              <a:r>
                <a:rPr lang="en-IN" sz="3600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IN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11552" y="2285003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MONTH </a:t>
              </a:r>
            </a:p>
            <a:p>
              <a:pPr algn="ctr"/>
              <a:r>
                <a:rPr lang="en-IN" sz="3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en-IN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59352" y="2290117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MONTH </a:t>
              </a:r>
            </a:p>
            <a:p>
              <a:pPr algn="ctr"/>
              <a:r>
                <a:rPr lang="en-IN" sz="3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en-IN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39548" y="2285355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MONTH </a:t>
              </a:r>
            </a:p>
            <a:p>
              <a:pPr algn="ctr"/>
              <a:r>
                <a:rPr lang="en-IN" sz="3600" b="1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en-IN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69270" y="2279639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MONTH </a:t>
              </a:r>
            </a:p>
            <a:p>
              <a:pPr algn="ctr"/>
              <a:r>
                <a:rPr lang="en-IN" sz="3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endParaRPr lang="en-IN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MARKETING &amp; SALES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360000" y="1980000"/>
            <a:ext cx="9466658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Product to be listed in Government e-Market place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</a:t>
            </a:r>
            <a:r>
              <a:rPr lang="en-US" sz="28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Partnering with Enterprises / </a:t>
            </a:r>
            <a:r>
              <a:rPr lang="en-US" sz="2800" spc="-1" dirty="0" err="1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Corporates</a:t>
            </a:r>
            <a:r>
              <a:rPr lang="en-US" sz="28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- CSR Activities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strike="noStrike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</a:t>
            </a:r>
            <a:r>
              <a:rPr lang="en-US" sz="28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State Co-Operatives Societies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</a:t>
            </a:r>
            <a:r>
              <a:rPr lang="en-US" sz="28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Others</a:t>
            </a:r>
            <a:endParaRPr lang="en-US" sz="2800" strike="noStrike" spc="-1" dirty="0" smtClean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</a:pPr>
            <a:endParaRPr lang="en-US" sz="2800" strike="noStrike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ECO SYSTEM</a:t>
            </a:r>
            <a:endParaRPr lang="en-IN" sz="3200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96842" y="1300463"/>
            <a:ext cx="9360000" cy="528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bri"/>
              </a:rPr>
              <a:t>Build Solutions for Use Cases like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PACS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DCCB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Co-Operatives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e-Commerce for Farmers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Plantations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Dairy Industry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Micro-Finance/Credit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Calbri"/>
              </a:rPr>
              <a:t> </a:t>
            </a:r>
            <a:r>
              <a:rPr lang="en-US" sz="2400" dirty="0" err="1" smtClean="0">
                <a:latin typeface="Calbri"/>
              </a:rPr>
              <a:t>Aadhaar</a:t>
            </a:r>
            <a:r>
              <a:rPr lang="en-US" sz="2400" dirty="0" smtClean="0">
                <a:latin typeface="Calbri"/>
              </a:rPr>
              <a:t> Enabled Applications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253966" y="2922581"/>
            <a:ext cx="9360000" cy="900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THANK YOU</a:t>
            </a:r>
            <a:endParaRPr lang="en-IN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60000" y="279375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RURAL INDIA’s PLIGHT</a:t>
            </a:r>
            <a:endParaRPr lang="en-US" sz="3200" b="1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60000" y="1565259"/>
            <a:ext cx="9180000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20% of villages still without electricity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Frequent power cuts in rural India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Limited hours of power supply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P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ower fluctuations – often &amp; wide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Data/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internet reach is poor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Mobile signal strength is sparse and sparing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Till now only specific purpose computing available – School or Citizen services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16160" y="34476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Computing Device Shortcomings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82528" y="1547589"/>
            <a:ext cx="6572296" cy="5184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trike="noStrike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Power Hungry</a:t>
            </a:r>
            <a:r>
              <a:rPr lang="en-US" sz="2400" b="1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:-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Battery </a:t>
            </a:r>
            <a:r>
              <a:rPr lang="en-US" sz="2400" strike="noStrike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charge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does </a:t>
            </a:r>
            <a:r>
              <a:rPr lang="en-US" sz="2400" strike="noStrike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not last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long</a:t>
            </a:r>
          </a:p>
          <a:p>
            <a:pPr>
              <a:buFont typeface="Arial" pitchFamily="34" charset="0"/>
              <a:buChar char="•"/>
            </a:pPr>
            <a:endParaRPr lang="en-US" sz="800" strike="noStrike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Resource Hungry</a:t>
            </a:r>
            <a:r>
              <a:rPr lang="en-US" sz="2400" b="1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:-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Battery </a:t>
            </a:r>
            <a:r>
              <a:rPr lang="en-US" sz="2400" strike="noStrike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takes longer time to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charge</a:t>
            </a:r>
          </a:p>
          <a:p>
            <a:pPr>
              <a:buFont typeface="Arial" pitchFamily="34" charset="0"/>
              <a:buChar char="•"/>
            </a:pPr>
            <a:endParaRPr lang="en-US" sz="800" strike="noStrike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Capacity Hungry</a:t>
            </a:r>
            <a:r>
              <a:rPr lang="en-US" sz="2400" b="1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:-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Batteries </a:t>
            </a:r>
            <a:r>
              <a:rPr lang="en-US" sz="2400" strike="noStrike" spc="-1" dirty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require regular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charging</a:t>
            </a:r>
          </a:p>
          <a:p>
            <a:pPr>
              <a:buFont typeface="Arial" pitchFamily="34" charset="0"/>
              <a:buChar char="•"/>
            </a:pPr>
            <a:endParaRPr lang="en-US" sz="800" b="1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Software Stranglehold</a:t>
            </a:r>
            <a:r>
              <a:rPr lang="en-US" sz="2400" b="1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:</a:t>
            </a:r>
            <a:r>
              <a:rPr lang="en-US" sz="2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OS &amp; Basic Office software costs</a:t>
            </a:r>
          </a:p>
          <a:p>
            <a:pPr>
              <a:buFont typeface="Arial" pitchFamily="34" charset="0"/>
              <a:buChar char="•"/>
            </a:pPr>
            <a:endParaRPr lang="en-US" sz="800" spc="-1" dirty="0" smtClean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License Raj</a:t>
            </a:r>
            <a:r>
              <a:rPr lang="en-US" sz="2400" b="1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: 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Cloud facilities to DB are all licensed</a:t>
            </a:r>
            <a:r>
              <a:rPr lang="en-US" sz="2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&amp; to be subscribed.</a:t>
            </a:r>
            <a:r>
              <a:rPr lang="en-US" sz="2400" strike="noStrike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</a:t>
            </a:r>
            <a:endParaRPr lang="en-US" sz="2400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buFont typeface="Arial" pitchFamily="34" charset="0"/>
              <a:buChar char="•"/>
            </a:pPr>
            <a:endParaRPr lang="en-US" sz="2400" b="1" strike="noStrike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43073" y="2123653"/>
            <a:ext cx="3998512" cy="3587471"/>
            <a:chOff x="6143073" y="2123653"/>
            <a:chExt cx="3998512" cy="3587471"/>
          </a:xfrm>
        </p:grpSpPr>
        <p:pic>
          <p:nvPicPr>
            <p:cNvPr id="127" name="Picture 126"/>
            <p:cNvPicPr/>
            <p:nvPr/>
          </p:nvPicPr>
          <p:blipFill>
            <a:blip r:embed="rId2" cstate="print"/>
            <a:stretch/>
          </p:blipFill>
          <p:spPr>
            <a:xfrm>
              <a:off x="6143073" y="2565391"/>
              <a:ext cx="3998512" cy="314573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8" name="TextShape 3"/>
            <p:cNvSpPr txBox="1"/>
            <p:nvPr/>
          </p:nvSpPr>
          <p:spPr>
            <a:xfrm>
              <a:off x="6545144" y="2123653"/>
              <a:ext cx="3067200" cy="3787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sz="1800" b="1" strike="noStrike" spc="-1" dirty="0">
                  <a:solidFill>
                    <a:srgbClr val="ED4A13"/>
                  </a:solidFill>
                  <a:uFill>
                    <a:solidFill>
                      <a:srgbClr val="FFFFFF"/>
                    </a:solidFill>
                  </a:uFill>
                  <a:latin typeface="Arial Rounded MT Bold" pitchFamily="34" charset="0"/>
                </a:rPr>
                <a:t>Battery low on charge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Our 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Solution : </a:t>
            </a:r>
            <a:r>
              <a:rPr lang="en-US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397370" y="2065325"/>
            <a:ext cx="5611817" cy="37947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Solar Powered Laptop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Clean and Free Renewable energy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Considerable financial savings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Reduced dependency on power grid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Less maintenance and low cost of operation</a:t>
            </a:r>
          </a:p>
        </p:txBody>
      </p:sp>
      <p:pic>
        <p:nvPicPr>
          <p:cNvPr id="8" name="Picture 7" descr="image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2136763"/>
            <a:ext cx="4221218" cy="421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PRODUCT 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FEATURES &amp; CONCEPT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pic>
        <p:nvPicPr>
          <p:cNvPr id="135" name="Picture 134"/>
          <p:cNvPicPr/>
          <p:nvPr/>
        </p:nvPicPr>
        <p:blipFill>
          <a:blip r:embed="rId2" cstate="print"/>
          <a:srcRect l="830"/>
          <a:stretch/>
        </p:blipFill>
        <p:spPr>
          <a:xfrm>
            <a:off x="182528" y="1993887"/>
            <a:ext cx="4442278" cy="422748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5063759" y="1980000"/>
            <a:ext cx="5016865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 </a:t>
            </a: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Solar </a:t>
            </a:r>
            <a:r>
              <a:rPr lang="en-US" sz="2200" b="1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Powered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Portable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Full-day Operation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Open </a:t>
            </a:r>
            <a:r>
              <a:rPr lang="en-US" sz="2200" b="1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Source Software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All-in-One Computer with Entertainment box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Network </a:t>
            </a:r>
            <a:r>
              <a:rPr lang="en-US" sz="2200" b="1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enabled 4G/</a:t>
            </a:r>
            <a:r>
              <a:rPr lang="en-US" sz="2200" b="1" strike="noStrike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WiFi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Designed </a:t>
            </a:r>
            <a:r>
              <a:rPr lang="en-US" sz="2200" b="1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and </a:t>
            </a:r>
            <a:r>
              <a:rPr lang="en-US" sz="2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Made in INDIA</a:t>
            </a:r>
            <a:endParaRPr lang="en-US" sz="26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 Product Offering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215776" y="1547589"/>
            <a:ext cx="9361041" cy="51124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24 hour battery backup – One Full day of operation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</a:t>
            </a: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More than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1 </a:t>
            </a:r>
            <a:r>
              <a:rPr lang="en-US" sz="2600" b="1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Lakh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documents and books can be stored permanently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With 4G &amp; Wireless LAN, can watch High Definition (HD) movie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Has Television interface for Cable TV viewing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More than 100 full feature movies can be stored for viewing.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 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HARDWARE BLOCK DIAGRAM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16159" y="1636697"/>
            <a:ext cx="9720625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</a:pPr>
            <a:endParaRPr lang="en-US" sz="2600" b="1" strike="noStrike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  <p:pic>
        <p:nvPicPr>
          <p:cNvPr id="4" name="Picture 3" descr="Solar PC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888" y="1691605"/>
            <a:ext cx="7372800" cy="493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SOLmate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: HARDWARE ARCHITECTURE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Rounded MT Bold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31801" y="1691605"/>
            <a:ext cx="9648824" cy="4968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 </a:t>
            </a:r>
            <a:r>
              <a:rPr lang="en-US" sz="22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Shortlisted Processors are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Snapdragon (from Qualcomm) MSM 8909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ARM Cortex-A7 Quad-core 1.1 GHz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err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Freescale</a:t>
            </a: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i.mx8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ARM Cortex-A53 Quad-core (1.2 GHz) + Cortex A-72 Dual-core (1.8 GHz)</a:t>
            </a:r>
            <a:endParaRPr lang="en-US" sz="2600" b="1" strike="noStrike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 </a:t>
            </a:r>
            <a:r>
              <a:rPr lang="en-US" sz="22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  <a:ea typeface="DejaVu Sans"/>
              </a:rPr>
              <a:t>Additional Peripherals are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strike="noStrike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Audio </a:t>
            </a:r>
            <a:r>
              <a:rPr lang="en-US" sz="2600" b="1" spc="-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&amp; Camera interfaces</a:t>
            </a:r>
            <a:endParaRPr lang="en-US" sz="2600" b="1" strike="noStrike" spc="-1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4391247"/>
            <a:ext cx="5254626" cy="21957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4626" y="4391247"/>
            <a:ext cx="4825999" cy="219575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sp>
        <p:nvSpPr>
          <p:cNvPr id="13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COMMUNICATION &amp; SOFTWARE UTILITIES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208201"/>
            <a:ext cx="5254626" cy="21957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4626" y="2208201"/>
            <a:ext cx="4825999" cy="21957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82924" y="2208201"/>
            <a:ext cx="4143404" cy="4393000"/>
          </a:xfrm>
          <a:prstGeom prst="ellipse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-159878" y="2348678"/>
            <a:ext cx="3985744" cy="1868212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US" sz="16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Multiple modes of connectivity 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Ethernet – For fixed line broadband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WiFi</a:t>
            </a:r>
            <a:r>
              <a:rPr lang="en-US" sz="1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– For wireless broadband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3G/4G – For mobile broadband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Bluetooth</a:t>
            </a:r>
            <a:endParaRPr lang="en-US" sz="1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4040180" y="3136895"/>
            <a:ext cx="938700" cy="960034"/>
            <a:chOff x="1865313" y="2312988"/>
            <a:chExt cx="446087" cy="446087"/>
          </a:xfrm>
          <a:solidFill>
            <a:schemeClr val="bg1"/>
          </a:solidFill>
        </p:grpSpPr>
        <p:sp>
          <p:nvSpPr>
            <p:cNvPr id="14" name="Freeform 205"/>
            <p:cNvSpPr>
              <a:spLocks noChangeArrowheads="1"/>
            </p:cNvSpPr>
            <p:nvPr/>
          </p:nvSpPr>
          <p:spPr bwMode="auto">
            <a:xfrm>
              <a:off x="2052638" y="2455863"/>
              <a:ext cx="112712" cy="157162"/>
            </a:xfrm>
            <a:custGeom>
              <a:avLst/>
              <a:gdLst>
                <a:gd name="T0" fmla="*/ 302 w 313"/>
                <a:gd name="T1" fmla="*/ 196 h 437"/>
                <a:gd name="T2" fmla="*/ 41 w 313"/>
                <a:gd name="T3" fmla="*/ 9 h 437"/>
                <a:gd name="T4" fmla="*/ 10 w 313"/>
                <a:gd name="T5" fmla="*/ 9 h 437"/>
                <a:gd name="T6" fmla="*/ 0 w 313"/>
                <a:gd name="T7" fmla="*/ 30 h 437"/>
                <a:gd name="T8" fmla="*/ 0 w 313"/>
                <a:gd name="T9" fmla="*/ 405 h 437"/>
                <a:gd name="T10" fmla="*/ 10 w 313"/>
                <a:gd name="T11" fmla="*/ 436 h 437"/>
                <a:gd name="T12" fmla="*/ 31 w 313"/>
                <a:gd name="T13" fmla="*/ 436 h 437"/>
                <a:gd name="T14" fmla="*/ 41 w 313"/>
                <a:gd name="T15" fmla="*/ 436 h 437"/>
                <a:gd name="T16" fmla="*/ 302 w 313"/>
                <a:gd name="T17" fmla="*/ 249 h 437"/>
                <a:gd name="T18" fmla="*/ 312 w 313"/>
                <a:gd name="T19" fmla="*/ 217 h 437"/>
                <a:gd name="T20" fmla="*/ 302 w 313"/>
                <a:gd name="T21" fmla="*/ 196 h 437"/>
                <a:gd name="T22" fmla="*/ 302 w 313"/>
                <a:gd name="T23" fmla="*/ 196 h 437"/>
                <a:gd name="T24" fmla="*/ 302 w 313"/>
                <a:gd name="T25" fmla="*/ 1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437">
                  <a:moveTo>
                    <a:pt x="302" y="196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0"/>
                    <a:pt x="20" y="0"/>
                    <a:pt x="10" y="9"/>
                  </a:cubicBezTo>
                  <a:cubicBezTo>
                    <a:pt x="0" y="9"/>
                    <a:pt x="0" y="19"/>
                    <a:pt x="0" y="3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26"/>
                    <a:pt x="0" y="436"/>
                    <a:pt x="10" y="436"/>
                  </a:cubicBezTo>
                  <a:cubicBezTo>
                    <a:pt x="20" y="436"/>
                    <a:pt x="20" y="436"/>
                    <a:pt x="31" y="436"/>
                  </a:cubicBezTo>
                  <a:lnTo>
                    <a:pt x="41" y="436"/>
                  </a:lnTo>
                  <a:cubicBezTo>
                    <a:pt x="302" y="249"/>
                    <a:pt x="302" y="249"/>
                    <a:pt x="302" y="249"/>
                  </a:cubicBezTo>
                  <a:cubicBezTo>
                    <a:pt x="312" y="238"/>
                    <a:pt x="312" y="228"/>
                    <a:pt x="312" y="217"/>
                  </a:cubicBezTo>
                  <a:cubicBezTo>
                    <a:pt x="312" y="207"/>
                    <a:pt x="312" y="207"/>
                    <a:pt x="302" y="196"/>
                  </a:cubicBezTo>
                  <a:close/>
                  <a:moveTo>
                    <a:pt x="302" y="196"/>
                  </a:moveTo>
                  <a:lnTo>
                    <a:pt x="302" y="19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06"/>
            <p:cNvSpPr>
              <a:spLocks noChangeArrowheads="1"/>
            </p:cNvSpPr>
            <p:nvPr/>
          </p:nvSpPr>
          <p:spPr bwMode="auto">
            <a:xfrm>
              <a:off x="1865313" y="2312988"/>
              <a:ext cx="446087" cy="446087"/>
            </a:xfrm>
            <a:custGeom>
              <a:avLst/>
              <a:gdLst>
                <a:gd name="T0" fmla="*/ 614 w 1240"/>
                <a:gd name="T1" fmla="*/ 0 h 1240"/>
                <a:gd name="T2" fmla="*/ 0 w 1240"/>
                <a:gd name="T3" fmla="*/ 614 h 1240"/>
                <a:gd name="T4" fmla="*/ 614 w 1240"/>
                <a:gd name="T5" fmla="*/ 1239 h 1240"/>
                <a:gd name="T6" fmla="*/ 1239 w 1240"/>
                <a:gd name="T7" fmla="*/ 614 h 1240"/>
                <a:gd name="T8" fmla="*/ 614 w 1240"/>
                <a:gd name="T9" fmla="*/ 0 h 1240"/>
                <a:gd name="T10" fmla="*/ 614 w 1240"/>
                <a:gd name="T11" fmla="*/ 1135 h 1240"/>
                <a:gd name="T12" fmla="*/ 104 w 1240"/>
                <a:gd name="T13" fmla="*/ 614 h 1240"/>
                <a:gd name="T14" fmla="*/ 614 w 1240"/>
                <a:gd name="T15" fmla="*/ 104 h 1240"/>
                <a:gd name="T16" fmla="*/ 1135 w 1240"/>
                <a:gd name="T17" fmla="*/ 614 h 1240"/>
                <a:gd name="T18" fmla="*/ 614 w 1240"/>
                <a:gd name="T19" fmla="*/ 1135 h 1240"/>
                <a:gd name="T20" fmla="*/ 614 w 1240"/>
                <a:gd name="T21" fmla="*/ 1135 h 1240"/>
                <a:gd name="T22" fmla="*/ 614 w 1240"/>
                <a:gd name="T23" fmla="*/ 113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240">
                  <a:moveTo>
                    <a:pt x="614" y="0"/>
                  </a:moveTo>
                  <a:cubicBezTo>
                    <a:pt x="271" y="0"/>
                    <a:pt x="0" y="271"/>
                    <a:pt x="0" y="614"/>
                  </a:cubicBezTo>
                  <a:cubicBezTo>
                    <a:pt x="0" y="958"/>
                    <a:pt x="271" y="1239"/>
                    <a:pt x="614" y="1239"/>
                  </a:cubicBezTo>
                  <a:cubicBezTo>
                    <a:pt x="969" y="1239"/>
                    <a:pt x="1239" y="958"/>
                    <a:pt x="1239" y="614"/>
                  </a:cubicBezTo>
                  <a:cubicBezTo>
                    <a:pt x="1239" y="271"/>
                    <a:pt x="969" y="0"/>
                    <a:pt x="614" y="0"/>
                  </a:cubicBezTo>
                  <a:close/>
                  <a:moveTo>
                    <a:pt x="614" y="1135"/>
                  </a:moveTo>
                  <a:cubicBezTo>
                    <a:pt x="333" y="1135"/>
                    <a:pt x="104" y="906"/>
                    <a:pt x="104" y="614"/>
                  </a:cubicBezTo>
                  <a:cubicBezTo>
                    <a:pt x="104" y="333"/>
                    <a:pt x="333" y="104"/>
                    <a:pt x="614" y="104"/>
                  </a:cubicBezTo>
                  <a:cubicBezTo>
                    <a:pt x="906" y="104"/>
                    <a:pt x="1135" y="333"/>
                    <a:pt x="1135" y="614"/>
                  </a:cubicBezTo>
                  <a:cubicBezTo>
                    <a:pt x="1135" y="906"/>
                    <a:pt x="906" y="1135"/>
                    <a:pt x="614" y="1135"/>
                  </a:cubicBezTo>
                  <a:close/>
                  <a:moveTo>
                    <a:pt x="614" y="1135"/>
                  </a:moveTo>
                  <a:lnTo>
                    <a:pt x="614" y="11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6" name="Group 4698"/>
          <p:cNvGrpSpPr>
            <a:grpSpLocks/>
          </p:cNvGrpSpPr>
          <p:nvPr/>
        </p:nvGrpSpPr>
        <p:grpSpPr bwMode="auto">
          <a:xfrm>
            <a:off x="5636646" y="4832477"/>
            <a:ext cx="934929" cy="936978"/>
            <a:chOff x="5427663" y="4046537"/>
            <a:chExt cx="395287" cy="387350"/>
          </a:xfrm>
          <a:solidFill>
            <a:schemeClr val="bg1"/>
          </a:solidFill>
        </p:grpSpPr>
        <p:sp>
          <p:nvSpPr>
            <p:cNvPr id="17" name="Freeform 418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419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420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421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422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423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424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42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426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427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428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8" name="Freeform 107"/>
          <p:cNvSpPr>
            <a:spLocks noChangeArrowheads="1"/>
          </p:cNvSpPr>
          <p:nvPr/>
        </p:nvSpPr>
        <p:spPr bwMode="auto">
          <a:xfrm>
            <a:off x="5540378" y="2994019"/>
            <a:ext cx="848571" cy="1044548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" name="Freeform 214"/>
          <p:cNvSpPr>
            <a:spLocks noChangeArrowheads="1"/>
          </p:cNvSpPr>
          <p:nvPr/>
        </p:nvSpPr>
        <p:spPr bwMode="auto">
          <a:xfrm>
            <a:off x="4040180" y="4851407"/>
            <a:ext cx="970766" cy="788770"/>
          </a:xfrm>
          <a:custGeom>
            <a:avLst/>
            <a:gdLst>
              <a:gd name="T0" fmla="*/ 562 w 1115"/>
              <a:gd name="T1" fmla="*/ 333 h 886"/>
              <a:gd name="T2" fmla="*/ 395 w 1115"/>
              <a:gd name="T3" fmla="*/ 500 h 886"/>
              <a:gd name="T4" fmla="*/ 562 w 1115"/>
              <a:gd name="T5" fmla="*/ 667 h 886"/>
              <a:gd name="T6" fmla="*/ 729 w 1115"/>
              <a:gd name="T7" fmla="*/ 500 h 886"/>
              <a:gd name="T8" fmla="*/ 562 w 1115"/>
              <a:gd name="T9" fmla="*/ 333 h 886"/>
              <a:gd name="T10" fmla="*/ 1000 w 1115"/>
              <a:gd name="T11" fmla="*/ 167 h 886"/>
              <a:gd name="T12" fmla="*/ 875 w 1115"/>
              <a:gd name="T13" fmla="*/ 167 h 886"/>
              <a:gd name="T14" fmla="*/ 822 w 1115"/>
              <a:gd name="T15" fmla="*/ 135 h 886"/>
              <a:gd name="T16" fmla="*/ 791 w 1115"/>
              <a:gd name="T17" fmla="*/ 31 h 886"/>
              <a:gd name="T18" fmla="*/ 750 w 1115"/>
              <a:gd name="T19" fmla="*/ 0 h 886"/>
              <a:gd name="T20" fmla="*/ 375 w 1115"/>
              <a:gd name="T21" fmla="*/ 0 h 886"/>
              <a:gd name="T22" fmla="*/ 322 w 1115"/>
              <a:gd name="T23" fmla="*/ 31 h 886"/>
              <a:gd name="T24" fmla="*/ 291 w 1115"/>
              <a:gd name="T25" fmla="*/ 135 h 886"/>
              <a:gd name="T26" fmla="*/ 250 w 1115"/>
              <a:gd name="T27" fmla="*/ 167 h 886"/>
              <a:gd name="T28" fmla="*/ 114 w 1115"/>
              <a:gd name="T29" fmla="*/ 167 h 886"/>
              <a:gd name="T30" fmla="*/ 0 w 1115"/>
              <a:gd name="T31" fmla="*/ 281 h 886"/>
              <a:gd name="T32" fmla="*/ 0 w 1115"/>
              <a:gd name="T33" fmla="*/ 781 h 886"/>
              <a:gd name="T34" fmla="*/ 114 w 1115"/>
              <a:gd name="T35" fmla="*/ 885 h 886"/>
              <a:gd name="T36" fmla="*/ 1000 w 1115"/>
              <a:gd name="T37" fmla="*/ 885 h 886"/>
              <a:gd name="T38" fmla="*/ 1114 w 1115"/>
              <a:gd name="T39" fmla="*/ 781 h 886"/>
              <a:gd name="T40" fmla="*/ 1114 w 1115"/>
              <a:gd name="T41" fmla="*/ 281 h 886"/>
              <a:gd name="T42" fmla="*/ 1000 w 1115"/>
              <a:gd name="T43" fmla="*/ 167 h 886"/>
              <a:gd name="T44" fmla="*/ 562 w 1115"/>
              <a:gd name="T45" fmla="*/ 781 h 886"/>
              <a:gd name="T46" fmla="*/ 281 w 1115"/>
              <a:gd name="T47" fmla="*/ 500 h 886"/>
              <a:gd name="T48" fmla="*/ 562 w 1115"/>
              <a:gd name="T49" fmla="*/ 219 h 886"/>
              <a:gd name="T50" fmla="*/ 833 w 1115"/>
              <a:gd name="T51" fmla="*/ 500 h 886"/>
              <a:gd name="T52" fmla="*/ 562 w 1115"/>
              <a:gd name="T53" fmla="*/ 781 h 886"/>
              <a:gd name="T54" fmla="*/ 968 w 1115"/>
              <a:gd name="T55" fmla="*/ 354 h 886"/>
              <a:gd name="T56" fmla="*/ 927 w 1115"/>
              <a:gd name="T57" fmla="*/ 312 h 886"/>
              <a:gd name="T58" fmla="*/ 968 w 1115"/>
              <a:gd name="T59" fmla="*/ 281 h 886"/>
              <a:gd name="T60" fmla="*/ 1000 w 1115"/>
              <a:gd name="T61" fmla="*/ 312 h 886"/>
              <a:gd name="T62" fmla="*/ 968 w 1115"/>
              <a:gd name="T63" fmla="*/ 354 h 886"/>
              <a:gd name="T64" fmla="*/ 968 w 1115"/>
              <a:gd name="T65" fmla="*/ 354 h 886"/>
              <a:gd name="T66" fmla="*/ 968 w 1115"/>
              <a:gd name="T67" fmla="*/ 354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Title 20"/>
          <p:cNvSpPr txBox="1">
            <a:spLocks/>
          </p:cNvSpPr>
          <p:nvPr/>
        </p:nvSpPr>
        <p:spPr>
          <a:xfrm>
            <a:off x="7112014" y="2755478"/>
            <a:ext cx="3071834" cy="738607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16000" indent="-216000">
              <a:buClr>
                <a:srgbClr val="000000"/>
              </a:buClr>
              <a:buSzPct val="45000"/>
            </a:pPr>
            <a:r>
              <a:rPr lang="en-US" sz="1600" b="1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Video conferencing &amp; calling feasible</a:t>
            </a:r>
            <a:endParaRPr lang="en-US" sz="1600" b="1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  <p:sp>
        <p:nvSpPr>
          <p:cNvPr id="31" name="Title 20"/>
          <p:cNvSpPr txBox="1">
            <a:spLocks/>
          </p:cNvSpPr>
          <p:nvPr/>
        </p:nvSpPr>
        <p:spPr>
          <a:xfrm>
            <a:off x="0" y="4351341"/>
            <a:ext cx="3786214" cy="2492934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16000" indent="-216000" algn="l">
              <a:buClr>
                <a:srgbClr val="000000"/>
              </a:buClr>
              <a:buSzPct val="45000"/>
            </a:pPr>
            <a:r>
              <a:rPr lang="en-US" sz="1600" b="1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Includes standard </a:t>
            </a:r>
            <a:r>
              <a:rPr lang="en-US" sz="1600" b="1" spc="-1" dirty="0" err="1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softwares</a:t>
            </a:r>
            <a:r>
              <a:rPr lang="en-US" sz="1600" b="1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for work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err="1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Libreoffice</a:t>
            </a: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/ </a:t>
            </a:r>
            <a:r>
              <a:rPr lang="en-US" sz="1400" spc="-1" dirty="0" err="1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KingOffice</a:t>
            </a: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 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Chrome / Firefox browser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VLC media player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Connect to projector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View streamed education content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US" sz="1400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Connect to multimedia box (Set top box)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00" b="1" spc="-1" dirty="0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Calbri"/>
            </a:endParaRPr>
          </a:p>
        </p:txBody>
      </p:sp>
      <p:sp>
        <p:nvSpPr>
          <p:cNvPr id="32" name="Title 20"/>
          <p:cNvSpPr txBox="1">
            <a:spLocks/>
          </p:cNvSpPr>
          <p:nvPr/>
        </p:nvSpPr>
        <p:spPr>
          <a:xfrm>
            <a:off x="7008791" y="5351473"/>
            <a:ext cx="3071834" cy="738607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16000" indent="-216000">
              <a:buClr>
                <a:srgbClr val="000000"/>
              </a:buClr>
              <a:buSzPct val="45000"/>
            </a:pPr>
            <a:r>
              <a:rPr lang="en-US" sz="1600" b="1" spc="-1" dirty="0" smtClean="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Calbri"/>
              </a:rPr>
              <a:t>USB ports for peripheral devices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Alizarin</Template>
  <TotalTime>7077</TotalTime>
  <Words>584</Words>
  <Application>Microsoft Office PowerPoint</Application>
  <PresentationFormat>Custom</PresentationFormat>
  <Paragraphs>141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ECO SYSTEM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Pinaka</dc:creator>
  <cp:lastModifiedBy>Editor</cp:lastModifiedBy>
  <cp:revision>72</cp:revision>
  <dcterms:created xsi:type="dcterms:W3CDTF">2018-03-19T10:51:15Z</dcterms:created>
  <dcterms:modified xsi:type="dcterms:W3CDTF">2018-10-03T13:35:41Z</dcterms:modified>
  <dc:language>en-IN</dc:language>
</cp:coreProperties>
</file>